
<file path=[Content_Types].xml><?xml version="1.0" encoding="utf-8"?>
<Types xmlns="http://schemas.openxmlformats.org/package/2006/content-types">
  <Default Extension="xml" ContentType="application/xml"/>
  <Default Extension="rels" ContentType="application/vnd.openxmlformats-package.relationships+xml"/>
  <Default Extension="jpeg" ContentType="image/jpeg"/>
  <Default Extension="jpg" ContentType="image/jpg"/>
  <Default Extension="svg" ContentType="image/svg+xml"/>
  <Default Extension="png" ContentType="image/png"/>
  <Default Extension="gif" ContentType="image/gif"/>
  <Default Extension="m4v" ContentType="video/mp4"/>
  <Default Extension="mp4" ContentType="video/mp4"/>
  <Default Extension="vml" ContentType="application/vnd.openxmlformats-officedocument.vmlDrawing"/>
  <Default Extension="xlsx" ContentType="application/vnd.openxmlformats-officedocument.spreadsheetml.sheet"/>
  <Override PartName="/ppt/presentation.xml" ContentType="application/vnd.openxmlformats-officedocument.presentationml.presentation.main+xml"/>
  <Override PartName="/ppt/notesMasters/notesMaster1.xml" ContentType="application/vnd.openxmlformats-officedocument.presentationml.notesMaster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Masters/slideMaster2.xml" ContentType="application/vnd.openxmlformats-officedocument.presentationml.slideMaster+xml"/>
  <Override PartName="/ppt/slides/slide2.xml" ContentType="application/vnd.openxmlformats-officedocument.presentationml.slide+xml"/>
  <Override PartName="/ppt/slideMasters/slideMaster3.xml" ContentType="application/vnd.openxmlformats-officedocument.presentationml.slideMaster+xml"/>
  <Override PartName="/ppt/slides/slide3.xml" ContentType="application/vnd.openxmlformats-officedocument.presentationml.slide+xml"/>
  <Override PartName="/ppt/slideMasters/slideMaster4.xml" ContentType="application/vnd.openxmlformats-officedocument.presentationml.slideMaster+xml"/>
  <Override PartName="/ppt/slides/slide4.xml" ContentType="application/vnd.openxmlformats-officedocument.presentationml.slide+xml"/>
  <Override PartName="/ppt/slideMasters/slideMaster5.xml" ContentType="application/vnd.openxmlformats-officedocument.presentationml.slideMaster+xml"/>
  <Override PartName="/ppt/slides/slide5.xml" ContentType="application/vnd.openxmlformats-officedocument.presentationml.slide+xml"/>
  <Override PartName="/ppt/slideMasters/slideMaster6.xml" ContentType="application/vnd.openxmlformats-officedocument.presentationml.slideMaster+xml"/>
  <Override PartName="/ppt/slides/slide6.xml" ContentType="application/vnd.openxmlformats-officedocument.presentationml.slide+xml"/>
  <Override PartName="/ppt/slideMasters/slideMaster7.xml" ContentType="application/vnd.openxmlformats-officedocument.presentationml.slideMaster+xml"/>
  <Override PartName="/ppt/slides/slide7.xml" ContentType="application/vnd.openxmlformats-officedocument.presentationml.slide+xml"/>
  <Override PartName="/ppt/slideMasters/slideMaster8.xml" ContentType="application/vnd.openxmlformats-officedocument.presentationml.slideMaster+xml"/>
  <Override PartName="/ppt/slides/slide8.xml" ContentType="application/vnd.openxmlformats-officedocument.presentationml.slide+xml"/>
  <Override PartName="/ppt/slideMasters/slideMaster9.xml" ContentType="application/vnd.openxmlformats-officedocument.presentationml.slideMaster+xml"/>
  <Override PartName="/ppt/slides/slide9.xml" ContentType="application/vnd.openxmlformats-officedocument.presentationml.slide+xml"/>
  <Override PartName="/ppt/slideMasters/slideMaster10.xml" ContentType="application/vnd.openxmlformats-officedocument.presentationml.slideMaster+xml"/>
  <Override PartName="/ppt/slides/slide10.xml" ContentType="application/vnd.openxmlformats-officedocument.presentationml.slide+xml"/>
  <Override PartName="/ppt/slideMasters/slideMaster11.xml" ContentType="application/vnd.openxmlformats-officedocument.presentationml.slideMaster+xml"/>
  <Override PartName="/ppt/slides/slide11.xml" ContentType="application/vnd.openxmlformats-officedocument.presentationml.slide+xml"/>
  <Override PartName="/ppt/slideMasters/slideMaster12.xml" ContentType="application/vnd.openxmlformats-officedocument.presentationml.slideMaster+xml"/>
  <Override PartName="/ppt/slides/slide12.xml" ContentType="application/vnd.openxmlformats-officedocument.presentationml.slide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notesSlides/notesSlide1.xml" ContentType="application/vnd.openxmlformats-officedocument.presentationml.notesSlide+xml"/>
  <Override PartName="/ppt/notesSlides/notesSlide2.xml" ContentType="application/vnd.openxmlformats-officedocument.presentationml.notesSlide+xml"/>
  <Override PartName="/ppt/notesSlides/notesSlide3.xml" ContentType="application/vnd.openxmlformats-officedocument.presentationml.notesSlide+xml"/>
  <Override PartName="/ppt/notesSlides/notesSlide4.xml" ContentType="application/vnd.openxmlformats-officedocument.presentationml.notesSlide+xml"/>
  <Override PartName="/ppt/notesSlides/notesSlide5.xml" ContentType="application/vnd.openxmlformats-officedocument.presentationml.notesSlide+xml"/>
  <Override PartName="/ppt/notesSlides/notesSlide6.xml" ContentType="application/vnd.openxmlformats-officedocument.presentationml.notesSlide+xml"/>
  <Override PartName="/ppt/notesSlides/notesSlide7.xml" ContentType="application/vnd.openxmlformats-officedocument.presentationml.notesSlide+xml"/>
  <Override PartName="/ppt/notesSlides/notesSlide8.xml" ContentType="application/vnd.openxmlformats-officedocument.presentationml.notesSlide+xml"/>
  <Override PartName="/ppt/notesSlides/notesSlide9.xml" ContentType="application/vnd.openxmlformats-officedocument.presentationml.notesSlide+xml"/>
  <Override PartName="/ppt/notesSlides/notesSlide10.xml" ContentType="application/vnd.openxmlformats-officedocument.presentationml.notesSlide+xml"/>
  <Override PartName="/ppt/notesSlides/notesSlide11.xml" ContentType="application/vnd.openxmlformats-officedocument.presentationml.notesSlide+xml"/>
  <Override PartName="/ppt/notesSlides/notesSlide12.xml" ContentType="application/vnd.openxmlformats-officedocument.presentationml.notesSlide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
		<Relationship Id="rId1" Type="http://schemas.openxmlformats.org/officeDocument/2006/relationships/extended-properties" Target="docProps/app.xml"/>
		<Relationship Id="rId2" Type="http://schemas.openxmlformats.org/package/2006/relationships/metadata/core-properties" Target="docProps/core.xml"/>
		<Relationship Id="rId3" Type="http://schemas.openxmlformats.org/officeDocument/2006/relationships/officeDocument" Target="ppt/presentation.xml"/>
		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 autoCompressPictures="0">
  <p:sldMasterIdLst>
    <p:sldMasterId id="2147483648" r:id="rId1"/>
  </p:sldMasterIdLst>
  <p:sldIdLst>
    <p:sldId id="256" r:id="rId2"/>
    <p:sldId id="257" r:id="rId3"/>
    <p:sldId id="258" r:id="rId4"/>
    <p:sldId id="259" r:id="rId5"/>
    <p:sldId id="260" r:id="rId6"/>
    <p:sldId id="261" r:id="rId7"/>
    <p:sldId id="262" r:id="rId8"/>
    <p:sldId id="263" r:id="rId9"/>
    <p:sldId id="264" r:id="rId10"/>
    <p:sldId id="265" r:id="rId11"/>
    <p:sldId id="266" r:id="rId12"/>
    <p:sldId id="267" r:id="rId13"/>
  </p:sldIdLst>
  <p:notesMasterIdLst>
    <p:notesMasterId r:id="rId14"/>
  </p:notesMasterIdLst>
  <p:sldSz cx="12192000" cy="6858000"/>
  <p:notesSz cx="6858000" cy="12192000"/>
  <p:defaultTextStyle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521415D9-36F7-43E2-AB2F-B90AF26B5E84}">
      <p14:sectionLst xmlns:p14="http://schemas.microsoft.com/office/powerpoint/2010/main">
        <p14:section name="Intro" id="{36bd00d6-49b6-7ae6-4403-0c7b6559540b}">
          <p14:sldIdLst>
            <p14:sldId id="256"/>
            <p14:sldId id="257"/>
          </p14:sldIdLst>
        </p14:section>
        <p14:section name="Concepts" id="{8e9d69f8-c3ae-db31-cb1a-f9c3bf5d868f}">
          <p14:sldIdLst>
            <p14:sldId id="258"/>
            <p14:sldId id="259"/>
            <p14:sldId id="260"/>
            <p14:sldId id="261"/>
            <p14:sldId id="262"/>
          </p14:sldIdLst>
        </p14:section>
        <p14:section name="Real event and set" id="{4e8e2f81-b736-1d20-0410-31209adc7763}">
          <p14:sldIdLst>
            <p14:sldId id="263"/>
            <p14:sldId id="264"/>
            <p14:sldId id="265"/>
          </p14:sldIdLst>
        </p14:section>
        <p14:section name="Logistics" id="{e7500bee-2343-87d9-4dec-04beea93516d}">
          <p14:sldIdLst>
            <p14:sldId id="266"/>
            <p14:sldId id="267"/>
          </p14:sldIdLst>
        </p14:section>
      </p14:sectionLst>
    </p:ext>
    <p:ext uri="{EFAFB233-063F-42B5-8137-9DF3F51BA10A}">
      <p15:sldGuideLst xmlns:p15="http://schemas.microsoft.com/office/powerpoint/2012/main"/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/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 horzBarState="maximized">
    <p:restoredLeft sz="15611"/>
    <p:restoredTop sz="94610"/>
  </p:normalViewPr>
  <p:slideViewPr>
    <p:cSldViewPr snapToGrid="0" snapToObjects="1">
      <p:cViewPr varScale="1">
        <p:scale>
          <a:sx n="136" d="100"/>
          <a:sy n="136" d="100"/>
        </p:scale>
        <p:origin x="216" y="312"/>
      </p:cViewPr>
      <p:guideLst/>
    </p:cSldViewPr>
  </p:slideViewPr>
  <p:notesTextViewPr>
    <p:cViewPr>
      <p:scale>
        <a:sx n="1" d="1"/>
        <a:sy n="1" d="1"/>
      </p:scale>
      <p:origin x="0" y="0"/>
    </p:cViewPr>
  </p:notesTextViewPr>
  <p:gridSpacing cx="76200" cy="76200"/>
</p:viewPr>
</file>

<file path=ppt/_rels/presentation.xml.rels><?xml version="1.0" encoding="UTF-8" standalone="yes"?>
<Relationships xmlns="http://schemas.openxmlformats.org/package/2006/relationships"><Relationship Id="rId1" Type="http://schemas.openxmlformats.org/officeDocument/2006/relationships/slideMaster" Target="slideMasters/slideMaster1.xml"/><Relationship Id="rId2" Type="http://schemas.openxmlformats.org/officeDocument/2006/relationships/slide" Target="slides/slide1.xml"/><Relationship Id="rId3" Type="http://schemas.openxmlformats.org/officeDocument/2006/relationships/slide" Target="slides/slide2.xml"/><Relationship Id="rId4" Type="http://schemas.openxmlformats.org/officeDocument/2006/relationships/slide" Target="slides/slide3.xml"/><Relationship Id="rId5" Type="http://schemas.openxmlformats.org/officeDocument/2006/relationships/slide" Target="slides/slide4.xml"/><Relationship Id="rId6" Type="http://schemas.openxmlformats.org/officeDocument/2006/relationships/slide" Target="slides/slide5.xml"/><Relationship Id="rId7" Type="http://schemas.openxmlformats.org/officeDocument/2006/relationships/slide" Target="slides/slide6.xml"/><Relationship Id="rId8" Type="http://schemas.openxmlformats.org/officeDocument/2006/relationships/slide" Target="slides/slide7.xml"/><Relationship Id="rId9" Type="http://schemas.openxmlformats.org/officeDocument/2006/relationships/slide" Target="slides/slide8.xml"/><Relationship Id="rId10" Type="http://schemas.openxmlformats.org/officeDocument/2006/relationships/slide" Target="slides/slide9.xml"/><Relationship Id="rId11" Type="http://schemas.openxmlformats.org/officeDocument/2006/relationships/slide" Target="slides/slide10.xml"/><Relationship Id="rId12" Type="http://schemas.openxmlformats.org/officeDocument/2006/relationships/slide" Target="slides/slide11.xml"/><Relationship Id="rId13" Type="http://schemas.openxmlformats.org/officeDocument/2006/relationships/slide" Target="slides/slide12.xml"/><Relationship Id="rId14" Type="http://schemas.openxmlformats.org/officeDocument/2006/relationships/notesMaster" Target="notesMasters/notesMaster1.xml"/><Relationship Id="rId15" Type="http://schemas.openxmlformats.org/officeDocument/2006/relationships/presProps" Target="presProps.xml"/><Relationship Id="rId16" Type="http://schemas.openxmlformats.org/officeDocument/2006/relationships/viewProps" Target="viewProps.xml"/><Relationship Id="rId17" Type="http://schemas.openxmlformats.org/officeDocument/2006/relationships/theme" Target="theme/theme1.xml"/><Relationship Id="rId18" Type="http://schemas.openxmlformats.org/officeDocument/2006/relationships/tableStyles" Target="tableStyles.xml"/></Relationships>
</file>

<file path=ppt/notesMasters/_rels/notesMaster1.xml.rels><?xml version="1.0" encoding="UTF-8" standalone="yes"?>
<Relationships xmlns="http://schemas.openxmlformats.org/package/2006/relationships">
		<Relationship Id="rId1" Type="http://schemas.openxmlformats.org/officeDocument/2006/relationships/theme" Target="../theme/theme1.xml"/>
		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eader Placeholder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3" name="Date Placeholder 2"/>
          <p:cNvSpPr>
            <a:spLocks noGrp="1"/>
          </p:cNvSpPr>
          <p:nvPr>
            <p:ph type="dt" idx="1"/>
          </p:nvPr>
        </p:nvSpPr>
        <p:spPr>
          <a:xfrm>
            <a:off x="3884613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5282F153-3F37-0F45-9E97-73ACFA13230C}" type="datetimeFigureOut">
              <a:rPr lang="en-US"/>
              <a:t>7/23/19</a:t>
            </a:fld>
            <a:endParaRPr lang="en-US"/>
          </a:p>
        </p:txBody>
      </p:sp>
      <p:sp>
        <p:nvSpPr>
          <p:cNvPr id="4" name="Slide Image Placeholder 3"/>
          <p:cNvSpPr>
            <a:spLocks noGrp="1" noRot="1" noChangeAspect="1"/>
          </p:cNvSpPr>
          <p:nvPr>
            <p:ph type="sldImg" idx="2"/>
          </p:nvPr>
        </p:nvSpPr>
        <p:spPr>
          <a:xfrm>
            <a:off x="685800" y="1143000"/>
            <a:ext cx="5486400" cy="308610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endParaRPr lang="en-US"/>
          </a:p>
        </p:txBody>
      </p:sp>
      <p:sp>
        <p:nvSpPr>
          <p:cNvPr id="5" name="Notes Placeholder 4"/>
          <p:cNvSpPr>
            <a:spLocks noGrp="1"/>
          </p:cNvSpPr>
          <p:nvPr>
            <p:ph type="body" sz="quarter" idx="3"/>
          </p:nvPr>
        </p:nvSpPr>
        <p:spPr>
          <a:xfrm>
            <a:off x="685800" y="4400550"/>
            <a:ext cx="5486400" cy="3600450"/>
          </a:xfrm>
          <a:prstGeom prst="rect">
            <a:avLst/>
          </a:prstGeom>
        </p:spPr>
        <p:txBody>
          <a:bodyPr vert="horz" lIns="91440" tIns="45720" rIns="91440" bIns="45720" rtlCol="0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4"/>
          </p:nvPr>
        </p:nvSpPr>
        <p:spPr>
          <a:xfrm>
            <a:off x="0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5"/>
          </p:nvPr>
        </p:nvSpPr>
        <p:spPr>
          <a:xfrm>
            <a:off x="3884613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CE5E9CC1-C706-0F49-92D6-E571CC5EEA8F}" type="slidenum">
              <a:rPr lang="en-US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 bg1="lt1" tx1="dk1" bg2="lt2" tx2="dk2" accent1="accent1" accent2="accent2" accent3="accent3" accent4="accent4" accent5="accent5" accent6="accent6" hlink="hlink" folHlink="folHlink"/>
  <p:notesStyle>
    <a:lvl1pPr marL="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.xml"/>
		</Relationships>
</file>

<file path=ppt/notesSlides/_rels/notesSlide2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2.xml"/>
		</Relationships>
</file>

<file path=ppt/notesSlides/_rels/notesSlide3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3.xml"/>
		</Relationships>
</file>

<file path=ppt/notesSlides/_rels/notesSlide4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4.xml"/>
		</Relationships>
</file>

<file path=ppt/notesSlides/_rels/notesSlide5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5.xml"/>
		</Relationships>
</file>

<file path=ppt/notesSlides/_rels/notesSlide6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6.xml"/>
		</Relationships>
</file>

<file path=ppt/notesSlides/_rels/notesSlide7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7.xml"/>
		</Relationships>
</file>

<file path=ppt/notesSlides/_rels/notesSlide8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8.xml"/>
		</Relationships>
</file>

<file path=ppt/notesSlides/_rels/notesSlide9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9.xml"/>
		</Relationships>
</file>

<file path=ppt/notesSlides/_rels/notesSlide10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0.xml"/>
		</Relationships>
</file>

<file path=ppt/notesSlides/_rels/notesSlide11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1.xml"/>
		</Relationships>
</file>

<file path=ppt/notesSlides/_rels/notesSlide12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2.xml"/>
		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>Open with the idea: fans don’t just look at the car, they leave with themselves in the car, on the grid and on the podium.</a:t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>Click the video to play it. This is real output from our F1 activation with Hilton in Las Vegas. The same flow can be built around any team or sponsor.</a:t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2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>Each concept can run on its own or be combined in one fan zone. Concepts 1 to 4 show example liveries; concept 5 is real output from an event.</a:t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3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>Same face, new world. The suit, car and scene are fully branded per client, and we can offer a few scenes for guests to choose from at the station.</a:t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4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>Click the video to play it. The guest never sits in a real car: one photo at the station is all it takes, and the clip is sent to their phone a few minutes later.</a:t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5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6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>Click the video to play it. This one works well as the closer for a fan zone: the guest leaves the booth with a winner’s clip already on their phone.</a:t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6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7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>Registration doubles as lead capture: survey answers and opt-ins come back to the brand after the event. Card designs, stats and the card back are fully custom.</a:t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7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8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>Click the video to play it. This is real output from an F1 team partner activation: we used the team’s race suit and car livery as the reference, and every guest got a photo and a matching video in the real kit.</a:t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8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9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>Draft layout on purpose. It scales down to a 10 x 10 with a single station, or up for a full hospitality space. Final layout follows the venue plan.</a:t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9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0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>This is how the fan zone reads on a race weekend: the car draws people in, the portrait station and podium keep a steady line moving.</a:t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10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>Throughput figures are per station. For big crowds we add stations or a second card assembly line.</a:t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11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>Close on the custom mockup offer: send us your logos and livery and we come back with these same examples in your brand.</a:t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12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DEFAULT"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Dark">
    <p:bg>
      <p:bgPr>
        <a:solidFill>
          <a:srgbClr val="141518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Light">
    <p:bg>
      <p:bgPr>
        <a:solidFill>
          <a:srgbClr val="F3F1EC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Accent">
    <p:bg>
      <p:bgPr>
        <a:solidFill>
          <a:srgbClr val="FF5A1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slideLayout" Target="../slideLayouts/slideLayout2.xml"/><Relationship Id="rId3" Type="http://schemas.openxmlformats.org/officeDocument/2006/relationships/slideLayout" Target="../slideLayouts/slideLayout3.xml"/><Relationship Id="rId4" Type="http://schemas.openxmlformats.org/officeDocument/2006/relationships/slideLayout" Target="../slideLayouts/slideLayout4.xml"/><Relationship Id="rId5" Type="http://schemas.openxmlformats.org/officeDocument/2006/relationships/theme" Target="../theme/theme1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</p:sldLayoutIdLst>
  <p:hf sldNum="0" hdr="0" ftr="0" dt="0"/>
  <p:txStyles>
    <p:titleStyle>
      <a:lvl1pPr algn="ctr" defTabSz="914400" rtl="0" eaLnBrk="1" latinLnBrk="0" hangingPunct="1"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342900" indent="-342900" algn="l" defTabSz="914400" rtl="0" eaLnBrk="1" latinLnBrk="0" hangingPunct="1">
        <a:spcBef>
          <a:spcPct val="20000"/>
        </a:spcBef>
        <a:buFont typeface="Arial" pitchFamily="34" charset="0"/>
        <a:buChar char="•"/>
        <a:defRPr sz="3200" kern="1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defTabSz="914400" rtl="0" eaLnBrk="1" latinLnBrk="0" hangingPunct="1">
        <a:spcBef>
          <a:spcPct val="20000"/>
        </a:spcBef>
        <a:buFont typeface="Arial" pitchFamily="34" charset="0"/>
        <a:buChar char="–"/>
        <a:defRPr sz="28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spcBef>
          <a:spcPct val="20000"/>
        </a:spcBef>
        <a:buFont typeface="Arial" pitchFamily="34" charset="0"/>
        <a:buChar char="–"/>
        <a:defRPr sz="20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spcBef>
          <a:spcPct val="20000"/>
        </a:spcBef>
        <a:buFont typeface="Arial" pitchFamily="34" charset="0"/>
        <a:buChar char="»"/>
        <a:defRPr sz="20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-1.jpg"/><Relationship Id="rId2" Type="http://schemas.openxmlformats.org/officeDocument/2006/relationships/slideLayout" Target="../slideLayouts/slideLayout2.xml"/><Relationship Id="rId3" Type="http://schemas.openxmlformats.org/officeDocument/2006/relationships/notesSlide" Target="../notesSlides/notesSlide1.xml"/></Relationships>
</file>

<file path=ppt/slides/_rels/slide2.xml.rels><?xml version="1.0" encoding="UTF-8" standalone="yes"?>
<Relationships xmlns="http://schemas.openxmlformats.org/package/2006/relationships"><Relationship Id="rId1" Type="http://schemas.openxmlformats.org/officeDocument/2006/relationships/video" Target="../media/media-2-1.mp4"/><Relationship Id="rId2" Type="http://schemas.microsoft.com/office/2007/relationships/media" Target="../media/media-2-1.mp4"/><Relationship Id="rId3" Type="http://schemas.openxmlformats.org/officeDocument/2006/relationships/image" Target="../media/image-2-3.png"/><Relationship Id="rId4" Type="http://schemas.openxmlformats.org/officeDocument/2006/relationships/slideLayout" Target="../slideLayouts/slideLayout2.xml"/><Relationship Id="rId5" Type="http://schemas.openxmlformats.org/officeDocument/2006/relationships/notesSlide" Target="../notesSlides/notesSlide2.xml"/></Relationships>
</file>

<file path=ppt/slides/_rels/slide3.xml.rels><?xml version="1.0" encoding="UTF-8" standalone="yes"?>
<Relationships xmlns="http://schemas.openxmlformats.org/package/2006/relationships"><Relationship Id="rId1" Type="http://schemas.openxmlformats.org/officeDocument/2006/relationships/image" Target="../media/image-3-1.jpg"/><Relationship Id="rId2" Type="http://schemas.openxmlformats.org/officeDocument/2006/relationships/image" Target="../media/image-3-2.jpg"/><Relationship Id="rId3" Type="http://schemas.openxmlformats.org/officeDocument/2006/relationships/image" Target="../media/image-3-3.jpg"/><Relationship Id="rId4" Type="http://schemas.openxmlformats.org/officeDocument/2006/relationships/image" Target="../media/image-3-4.jpg"/><Relationship Id="rId5" Type="http://schemas.openxmlformats.org/officeDocument/2006/relationships/image" Target="../media/image-3-5.jpg"/><Relationship Id="rId6" Type="http://schemas.openxmlformats.org/officeDocument/2006/relationships/slideLayout" Target="../slideLayouts/slideLayout3.xml"/><Relationship Id="rId7" Type="http://schemas.openxmlformats.org/officeDocument/2006/relationships/notesSlide" Target="../notesSlides/notesSlide3.xml"/></Relationships>
</file>

<file path=ppt/slides/_rels/slide4.xml.rels><?xml version="1.0" encoding="UTF-8" standalone="yes"?>
<Relationships xmlns="http://schemas.openxmlformats.org/package/2006/relationships"><Relationship Id="rId1" Type="http://schemas.openxmlformats.org/officeDocument/2006/relationships/image" Target="../media/image-4-1.jpg"/><Relationship Id="rId2" Type="http://schemas.openxmlformats.org/officeDocument/2006/relationships/image" Target="../media/image-4-2.jpg"/><Relationship Id="rId3" Type="http://schemas.openxmlformats.org/officeDocument/2006/relationships/slideLayout" Target="../slideLayouts/slideLayout2.xml"/><Relationship Id="rId4" Type="http://schemas.openxmlformats.org/officeDocument/2006/relationships/notesSlide" Target="../notesSlides/notesSlide4.xml"/></Relationships>
</file>

<file path=ppt/slides/_rels/slide5.xml.rels><?xml version="1.0" encoding="UTF-8" standalone="yes"?>
<Relationships xmlns="http://schemas.openxmlformats.org/package/2006/relationships"><Relationship Id="rId1" Type="http://schemas.openxmlformats.org/officeDocument/2006/relationships/video" Target="../media/media-5-1.mp4"/><Relationship Id="rId2" Type="http://schemas.microsoft.com/office/2007/relationships/media" Target="../media/media-5-1.mp4"/><Relationship Id="rId3" Type="http://schemas.openxmlformats.org/officeDocument/2006/relationships/image" Target="../media/image-5-3.png"/><Relationship Id="rId4" Type="http://schemas.openxmlformats.org/officeDocument/2006/relationships/image" Target="../media/image-5-4.jpg"/><Relationship Id="rId5" Type="http://schemas.openxmlformats.org/officeDocument/2006/relationships/slideLayout" Target="../slideLayouts/slideLayout2.xml"/><Relationship Id="rId6" Type="http://schemas.openxmlformats.org/officeDocument/2006/relationships/notesSlide" Target="../notesSlides/notesSlide5.xml"/></Relationships>
</file>

<file path=ppt/slides/_rels/slide6.xml.rels><?xml version="1.0" encoding="UTF-8" standalone="yes"?>
<Relationships xmlns="http://schemas.openxmlformats.org/package/2006/relationships"><Relationship Id="rId1" Type="http://schemas.openxmlformats.org/officeDocument/2006/relationships/image" Target="../media/image-6-1.jpg"/><Relationship Id="rId2" Type="http://schemas.openxmlformats.org/officeDocument/2006/relationships/video" Target="../media/media-6-2.mp4"/><Relationship Id="rId3" Type="http://schemas.microsoft.com/office/2007/relationships/media" Target="../media/media-6-2.mp4"/><Relationship Id="rId4" Type="http://schemas.openxmlformats.org/officeDocument/2006/relationships/image" Target="../media/image-6-4.png"/><Relationship Id="rId5" Type="http://schemas.openxmlformats.org/officeDocument/2006/relationships/slideLayout" Target="../slideLayouts/slideLayout2.xml"/><Relationship Id="rId6" Type="http://schemas.openxmlformats.org/officeDocument/2006/relationships/notesSlide" Target="../notesSlides/notesSlide6.xml"/></Relationships>
</file>

<file path=ppt/slides/_rels/slide7.xml.rels><?xml version="1.0" encoding="UTF-8" standalone="yes"?>
<Relationships xmlns="http://schemas.openxmlformats.org/package/2006/relationships"><Relationship Id="rId1" Type="http://schemas.openxmlformats.org/officeDocument/2006/relationships/image" Target="../media/image-7-1.jpg"/><Relationship Id="rId2" Type="http://schemas.openxmlformats.org/officeDocument/2006/relationships/slideLayout" Target="../slideLayouts/slideLayout3.xml"/><Relationship Id="rId3" Type="http://schemas.openxmlformats.org/officeDocument/2006/relationships/notesSlide" Target="../notesSlides/notesSlide7.xml"/></Relationships>
</file>

<file path=ppt/slides/_rels/slide8.xml.rels><?xml version="1.0" encoding="UTF-8" standalone="yes"?>
<Relationships xmlns="http://schemas.openxmlformats.org/package/2006/relationships"><Relationship Id="rId1" Type="http://schemas.openxmlformats.org/officeDocument/2006/relationships/image" Target="../media/image-8-1.jpg"/><Relationship Id="rId2" Type="http://schemas.openxmlformats.org/officeDocument/2006/relationships/image" Target="../media/image-8-2.jpg"/><Relationship Id="rId3" Type="http://schemas.openxmlformats.org/officeDocument/2006/relationships/image" Target="../media/image-8-3.jpg"/><Relationship Id="rId4" Type="http://schemas.openxmlformats.org/officeDocument/2006/relationships/video" Target="../media/media-8-4.mp4"/><Relationship Id="rId5" Type="http://schemas.microsoft.com/office/2007/relationships/media" Target="../media/media-8-4.mp4"/><Relationship Id="rId6" Type="http://schemas.openxmlformats.org/officeDocument/2006/relationships/image" Target="../media/image-8-6.png"/><Relationship Id="rId7" Type="http://schemas.openxmlformats.org/officeDocument/2006/relationships/slideLayout" Target="../slideLayouts/slideLayout2.xml"/><Relationship Id="rId8" Type="http://schemas.openxmlformats.org/officeDocument/2006/relationships/notesSlide" Target="../notesSlides/notesSlide8.xml"/></Relationships>
</file>

<file path=ppt/slides/_rels/slide9.xml.rels><?xml version="1.0" encoding="UTF-8" standalone="yes"?>
<Relationships xmlns="http://schemas.openxmlformats.org/package/2006/relationships"><Relationship Id="rId1" Type="http://schemas.openxmlformats.org/officeDocument/2006/relationships/image" Target="../media/image-9-1.jpg"/><Relationship Id="rId2" Type="http://schemas.openxmlformats.org/officeDocument/2006/relationships/slideLayout" Target="../slideLayouts/slideLayout3.xml"/><Relationship Id="rId3" Type="http://schemas.openxmlformats.org/officeDocument/2006/relationships/notesSlide" Target="../notesSlides/notesSlide9.xml"/></Relationships>
</file>

<file path=ppt/slides/_rels/slide10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0-1.jpg"/><Relationship Id="rId2" Type="http://schemas.openxmlformats.org/officeDocument/2006/relationships/slideLayout" Target="../slideLayouts/slideLayout2.xml"/><Relationship Id="rId3" Type="http://schemas.openxmlformats.org/officeDocument/2006/relationships/notesSlide" Target="../notesSlides/notesSlide10.xml"/></Relationships>
</file>

<file path=ppt/slides/_rels/slide11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1-1.png"/><Relationship Id="rId2" Type="http://schemas.openxmlformats.org/officeDocument/2006/relationships/image" Target="../media/image-11-2.png"/><Relationship Id="rId3" Type="http://schemas.openxmlformats.org/officeDocument/2006/relationships/image" Target="../media/image-11-3.png"/><Relationship Id="rId4" Type="http://schemas.openxmlformats.org/officeDocument/2006/relationships/image" Target="../media/image-11-4.png"/><Relationship Id="rId5" Type="http://schemas.openxmlformats.org/officeDocument/2006/relationships/image" Target="../media/image-11-5.png"/><Relationship Id="rId6" Type="http://schemas.openxmlformats.org/officeDocument/2006/relationships/image" Target="../media/image-11-6.png"/><Relationship Id="rId7" Type="http://schemas.openxmlformats.org/officeDocument/2006/relationships/slideLayout" Target="../slideLayouts/slideLayout2.xml"/><Relationship Id="rId8" Type="http://schemas.openxmlformats.org/officeDocument/2006/relationships/notesSlide" Target="../notesSlides/notesSlide11.xml"/></Relationships>
</file>

<file path=ppt/slides/_rels/slide12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2-1.jpg"/><Relationship Id="rId2" Type="http://schemas.openxmlformats.org/officeDocument/2006/relationships/slideLayout" Target="../slideLayouts/slideLayout4.xml"/><Relationship Id="rId3" Type="http://schemas.openxmlformats.org/officeDocument/2006/relationships/notesSlide" Target="../notesSlides/notesSlide12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cover-photo" descr="/home/claude/f1/pptx/a/bg_booth.jp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12191695" cy="6858000"/>
          </a:xfrm>
          <a:prstGeom prst="rect">
            <a:avLst/>
          </a:prstGeom>
        </p:spPr>
      </p:pic>
      <p:sp>
        <p:nvSpPr>
          <p:cNvPr id="3" name="scrim"/>
          <p:cNvSpPr/>
          <p:nvPr/>
        </p:nvSpPr>
        <p:spPr>
          <a:xfrm>
            <a:off x="0" y="0"/>
            <a:ext cx="12191695" cy="6858000"/>
          </a:xfrm>
          <a:prstGeom prst="rect">
            <a:avLst/>
          </a:prstGeom>
          <a:solidFill>
            <a:schemeClr val="tx1">
              <a:alpha val="45000"/>
            </a:schemeClr>
          </a:solidFill>
          <a:ln w="12700">
            <a:solidFill>
              <a:schemeClr val="tx1">
                <a:alpha val="0"/>
              </a:schemeClr>
            </a:solidFill>
            <a:prstDash val="solid"/>
          </a:ln>
        </p:spPr>
      </p:sp>
      <p:sp>
        <p:nvSpPr>
          <p:cNvPr id="4" name="scrim-left"/>
          <p:cNvSpPr/>
          <p:nvPr/>
        </p:nvSpPr>
        <p:spPr>
          <a:xfrm>
            <a:off x="0" y="0"/>
            <a:ext cx="7498080" cy="6858000"/>
          </a:xfrm>
          <a:prstGeom prst="rect">
            <a:avLst/>
          </a:prstGeom>
          <a:solidFill>
            <a:schemeClr val="tx1">
              <a:alpha val="65000"/>
            </a:schemeClr>
          </a:solidFill>
          <a:ln w="12700">
            <a:solidFill>
              <a:schemeClr val="tx1">
                <a:alpha val="0"/>
              </a:schemeClr>
            </a:solidFill>
            <a:prstDash val="solid"/>
          </a:ln>
        </p:spPr>
      </p:sp>
      <p:sp>
        <p:nvSpPr>
          <p:cNvPr id="5" name="Text 2"/>
          <p:cNvSpPr txBox="1"/>
          <p:nvPr/>
        </p:nvSpPr>
        <p:spPr>
          <a:xfrm>
            <a:off x="812800" y="609600"/>
            <a:ext cx="5486400" cy="32004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1400" b="1" spc="100" kern="0" dirty="0">
                <a:solidFill>
                  <a:schemeClr val="bg1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FLASHBULB MEMORIES</a:t>
            </a:r>
            <a:endParaRPr lang="en-US" sz="1400" dirty="0"/>
          </a:p>
        </p:txBody>
      </p:sp>
      <p:sp>
        <p:nvSpPr>
          <p:cNvPr id="6" name="Text 3"/>
          <p:cNvSpPr txBox="1"/>
          <p:nvPr/>
        </p:nvSpPr>
        <p:spPr>
          <a:xfrm>
            <a:off x="812800" y="3246120"/>
            <a:ext cx="6400800" cy="27432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1200" b="1" spc="200" kern="0" dirty="0">
                <a:solidFill>
                  <a:schemeClr val="accent1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F1 FAN EXPERIENCES</a:t>
            </a:r>
            <a:endParaRPr lang="en-US" sz="1200" dirty="0"/>
          </a:p>
        </p:txBody>
      </p:sp>
      <p:sp>
        <p:nvSpPr>
          <p:cNvPr id="7" name="Text 4"/>
          <p:cNvSpPr txBox="1"/>
          <p:nvPr/>
        </p:nvSpPr>
        <p:spPr>
          <a:xfrm>
            <a:off x="812800" y="3566160"/>
            <a:ext cx="7223760" cy="18288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indent="0" marL="0">
              <a:lnSpc>
                <a:spcPct val="95000"/>
              </a:lnSpc>
              <a:buNone/>
            </a:pPr>
            <a:r>
              <a:rPr lang="en-US" sz="4600" b="1" dirty="0">
                <a:solidFill>
                  <a:schemeClr val="bg1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PUT EVERY FAN IN THE DRIVER’S SEAT</a:t>
            </a:r>
            <a:endParaRPr lang="en-US" sz="4600" dirty="0"/>
          </a:p>
        </p:txBody>
      </p:sp>
      <p:sp>
        <p:nvSpPr>
          <p:cNvPr id="8" name="Text 5"/>
          <p:cNvSpPr txBox="1"/>
          <p:nvPr/>
        </p:nvSpPr>
        <p:spPr>
          <a:xfrm>
            <a:off x="812800" y="5486400"/>
            <a:ext cx="6583680" cy="6858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indent="0" marL="0">
              <a:buNone/>
            </a:pPr>
            <a:r>
              <a:rPr lang="en-US" sz="1600" dirty="0">
                <a:solidFill>
                  <a:schemeClr val="accent3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AI photo, video and print experiences for race weekends, fan zones and brand activations.</a:t>
            </a:r>
            <a:endParaRPr lang="en-US" sz="1600" dirty="0"/>
          </a:p>
        </p:txBody>
      </p:sp>
    </p:spTree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2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" name="hilton-video">
            <a:hlinkClick r:id="" action="ppaction://media"/>
          </p:cNvPr>
          <p:cNvPicPr>
            <a:picLocks noChangeAspect="1"/>
          </p:cNvPicPr>
          <p:nvPr>
            <a:videoFile r:link="rId1"/>
            <p:extLst>
              <p:ext uri="{DAA4B4D4-6D71-4841-9C94-3DE7FCFB9230}">
                <p14:media xmlns:p14="http://schemas.microsoft.com/office/powerpoint/2010/main" r:embed="rId2"/>
              </p:ext>
            </p:extLst>
          </p:nvPr>
        </p:nvPicPr>
        <p:blipFill>
          <a:blip r:embed="rId3"/>
          <a:stretch>
            <a:fillRect/>
          </a:stretch>
        </p:blipFill>
        <p:spPr>
          <a:xfrm>
            <a:off x="812800" y="882650"/>
            <a:ext cx="2870200" cy="5092700"/>
          </a:xfrm>
          <a:prstGeom prst="rect">
            <a:avLst/>
          </a:prstGeom>
        </p:spPr>
      </p:pic>
      <p:sp>
        <p:nvSpPr>
          <p:cNvPr id="3" name="Text 0"/>
          <p:cNvSpPr txBox="1"/>
          <p:nvPr/>
        </p:nvSpPr>
        <p:spPr>
          <a:xfrm>
            <a:off x="4292600" y="1691640"/>
            <a:ext cx="7086600" cy="27432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1200" b="1" spc="200" kern="0" dirty="0">
                <a:solidFill>
                  <a:schemeClr val="accent1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REAL ACTIVATION: F1 AND HILTON, LAS VEGAS</a:t>
            </a:r>
            <a:endParaRPr lang="en-US" sz="1200" dirty="0"/>
          </a:p>
        </p:txBody>
      </p:sp>
      <p:sp>
        <p:nvSpPr>
          <p:cNvPr id="4" name="Text 1"/>
          <p:cNvSpPr txBox="1"/>
          <p:nvPr/>
        </p:nvSpPr>
        <p:spPr>
          <a:xfrm>
            <a:off x="4292600" y="2011680"/>
            <a:ext cx="7086600" cy="86868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indent="0" marL="0">
              <a:buNone/>
            </a:pPr>
            <a:r>
              <a:rPr lang="en-US" sz="4000" b="1" dirty="0">
                <a:solidFill>
                  <a:schemeClr val="bg1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ALREADY ON THE GRID</a:t>
            </a:r>
            <a:endParaRPr lang="en-US" sz="4000" dirty="0"/>
          </a:p>
        </p:txBody>
      </p:sp>
      <p:sp>
        <p:nvSpPr>
          <p:cNvPr id="5" name="Text 2"/>
          <p:cNvSpPr txBox="1"/>
          <p:nvPr/>
        </p:nvSpPr>
        <p:spPr>
          <a:xfrm>
            <a:off x="4292600" y="2834640"/>
            <a:ext cx="6583680" cy="132588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indent="0" marL="0">
              <a:lnSpc>
                <a:spcPct val="115000"/>
              </a:lnSpc>
              <a:buNone/>
            </a:pPr>
            <a:r>
              <a:rPr lang="en-US" sz="1600" dirty="0">
                <a:solidFill>
                  <a:schemeClr val="accent3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Guests snapped one photo at a fully branded selfie station. A start-light countdown played on screen, and seconds later they were in the cockpit wearing the partner’s race suit.</a:t>
            </a:r>
            <a:endParaRPr lang="en-US" sz="1600" dirty="0"/>
          </a:p>
        </p:txBody>
      </p:sp>
      <p:sp>
        <p:nvSpPr>
          <p:cNvPr id="6" name="Text 3"/>
          <p:cNvSpPr txBox="1"/>
          <p:nvPr/>
        </p:nvSpPr>
        <p:spPr>
          <a:xfrm>
            <a:off x="4292600" y="4343400"/>
            <a:ext cx="6583680" cy="128016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marL="342900" indent="-342900">
              <a:spcAft>
                <a:spcPts val="600"/>
              </a:spcAft>
              <a:buSzPct val="100000"/>
              <a:buChar char="•"/>
            </a:pPr>
            <a:r>
              <a:rPr lang="en-US" sz="1400" dirty="0">
                <a:solidFill>
                  <a:schemeClr val="accent2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Branded from the station screen to the last frame</a:t>
            </a:r>
            <a:endParaRPr lang="en-US" sz="1400" dirty="0"/>
          </a:p>
          <a:p>
            <a:pPr marL="342900" indent="-342900">
              <a:spcAft>
                <a:spcPts val="600"/>
              </a:spcAft>
              <a:buSzPct val="100000"/>
              <a:buChar char="•"/>
            </a:pPr>
            <a:r>
              <a:rPr lang="en-US" sz="1400" dirty="0">
                <a:solidFill>
                  <a:schemeClr val="accent2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Partner marks on the suit and in the video</a:t>
            </a:r>
            <a:endParaRPr lang="en-US" sz="1400" dirty="0"/>
          </a:p>
          <a:p>
            <a:pPr marL="342900" indent="-342900">
              <a:spcAft>
                <a:spcPts val="600"/>
              </a:spcAft>
              <a:buSzPct val="100000"/>
              <a:buChar char="•"/>
            </a:pPr>
            <a:r>
              <a:rPr lang="en-US" sz="1400" dirty="0">
                <a:solidFill>
                  <a:schemeClr val="accent2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Before and after in one shareable clip</a:t>
            </a:r>
            <a:endParaRPr lang="en-US" sz="1400" dirty="0"/>
          </a:p>
        </p:txBody>
      </p:sp>
    </p:spTree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3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 0"/>
          <p:cNvSpPr txBox="1"/>
          <p:nvPr/>
        </p:nvSpPr>
        <p:spPr>
          <a:xfrm>
            <a:off x="812800" y="731520"/>
            <a:ext cx="10058400" cy="86868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indent="0" marL="0">
              <a:buNone/>
            </a:pPr>
            <a:r>
              <a:rPr lang="en-US" sz="3600" b="1" dirty="0">
                <a:solidFill>
                  <a:schemeClr val="tx1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FIVE WAYS TO PUT FANS ON THE GRID</a:t>
            </a:r>
            <a:endParaRPr lang="en-US" sz="3600" dirty="0"/>
          </a:p>
        </p:txBody>
      </p:sp>
      <p:pic>
        <p:nvPicPr>
          <p:cNvPr id="3" name="lineup-img-0" descr="/home/claude/f1/pptx/a/lu_driver.jp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812800" y="1691640"/>
            <a:ext cx="1970532" cy="2415491"/>
          </a:xfrm>
          <a:prstGeom prst="rect">
            <a:avLst/>
          </a:prstGeom>
        </p:spPr>
      </p:pic>
      <p:sp>
        <p:nvSpPr>
          <p:cNvPr id="4" name="Text 1"/>
          <p:cNvSpPr txBox="1"/>
          <p:nvPr/>
        </p:nvSpPr>
        <p:spPr>
          <a:xfrm>
            <a:off x="812800" y="4187952"/>
            <a:ext cx="1970532" cy="256032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1200" b="1" spc="150" kern="0" dirty="0">
                <a:solidFill>
                  <a:schemeClr val="accent4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01</a:t>
            </a:r>
            <a:endParaRPr lang="en-US" sz="1200" dirty="0"/>
          </a:p>
        </p:txBody>
      </p:sp>
      <p:sp>
        <p:nvSpPr>
          <p:cNvPr id="5" name="Text 2"/>
          <p:cNvSpPr txBox="1"/>
          <p:nvPr/>
        </p:nvSpPr>
        <p:spPr>
          <a:xfrm>
            <a:off x="812800" y="4462272"/>
            <a:ext cx="1970532" cy="32004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1400" b="1" dirty="0">
                <a:solidFill>
                  <a:schemeClr val="tx1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DRIVER PORTRAIT</a:t>
            </a:r>
            <a:endParaRPr lang="en-US" sz="1400" dirty="0"/>
          </a:p>
        </p:txBody>
      </p:sp>
      <p:sp>
        <p:nvSpPr>
          <p:cNvPr id="6" name="Text 3"/>
          <p:cNvSpPr txBox="1"/>
          <p:nvPr/>
        </p:nvSpPr>
        <p:spPr>
          <a:xfrm>
            <a:off x="812800" y="4828032"/>
            <a:ext cx="1970532" cy="73152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indent="0" marL="0">
              <a:buNone/>
            </a:pPr>
            <a:r>
              <a:rPr lang="en-US" sz="1200" dirty="0">
                <a:solidFill>
                  <a:schemeClr val="accent5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One photo becomes a suited-up driver shot on the grid.</a:t>
            </a:r>
            <a:endParaRPr lang="en-US" sz="1200" dirty="0"/>
          </a:p>
        </p:txBody>
      </p:sp>
      <p:pic>
        <p:nvPicPr>
          <p:cNvPr id="7" name="lineup-img-1" descr="/home/claude/f1/pptx/a/lu_cockpit.jp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2960726" y="1691640"/>
            <a:ext cx="1970532" cy="2415491"/>
          </a:xfrm>
          <a:prstGeom prst="rect">
            <a:avLst/>
          </a:prstGeom>
        </p:spPr>
      </p:pic>
      <p:sp>
        <p:nvSpPr>
          <p:cNvPr id="8" name="Text 4"/>
          <p:cNvSpPr txBox="1"/>
          <p:nvPr/>
        </p:nvSpPr>
        <p:spPr>
          <a:xfrm>
            <a:off x="2960726" y="4187952"/>
            <a:ext cx="1970532" cy="256032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1200" b="1" spc="150" kern="0" dirty="0">
                <a:solidFill>
                  <a:schemeClr val="accent4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02</a:t>
            </a:r>
            <a:endParaRPr lang="en-US" sz="1200" dirty="0"/>
          </a:p>
        </p:txBody>
      </p:sp>
      <p:sp>
        <p:nvSpPr>
          <p:cNvPr id="9" name="Text 5"/>
          <p:cNvSpPr txBox="1"/>
          <p:nvPr/>
        </p:nvSpPr>
        <p:spPr>
          <a:xfrm>
            <a:off x="2960726" y="4462272"/>
            <a:ext cx="1970532" cy="32004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1400" b="1" dirty="0">
                <a:solidFill>
                  <a:schemeClr val="tx1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COCKPIT HOT LAP</a:t>
            </a:r>
            <a:endParaRPr lang="en-US" sz="1400" dirty="0"/>
          </a:p>
        </p:txBody>
      </p:sp>
      <p:sp>
        <p:nvSpPr>
          <p:cNvPr id="10" name="Text 6"/>
          <p:cNvSpPr txBox="1"/>
          <p:nvPr/>
        </p:nvSpPr>
        <p:spPr>
          <a:xfrm>
            <a:off x="2960726" y="4828032"/>
            <a:ext cx="1970532" cy="73152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indent="0" marL="0">
              <a:buNone/>
            </a:pPr>
            <a:r>
              <a:rPr lang="en-US" sz="1200" dirty="0">
                <a:solidFill>
                  <a:schemeClr val="accent5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A video of the guest launching off the line.</a:t>
            </a:r>
            <a:endParaRPr lang="en-US" sz="1200" dirty="0"/>
          </a:p>
        </p:txBody>
      </p:sp>
      <p:pic>
        <p:nvPicPr>
          <p:cNvPr id="11" name="lineup-img-2" descr="/home/claude/f1/pptx/a/lu_podium.jp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5108651" y="1691640"/>
            <a:ext cx="1970532" cy="2415491"/>
          </a:xfrm>
          <a:prstGeom prst="rect">
            <a:avLst/>
          </a:prstGeom>
        </p:spPr>
      </p:pic>
      <p:sp>
        <p:nvSpPr>
          <p:cNvPr id="12" name="Text 7"/>
          <p:cNvSpPr txBox="1"/>
          <p:nvPr/>
        </p:nvSpPr>
        <p:spPr>
          <a:xfrm>
            <a:off x="5108651" y="4187952"/>
            <a:ext cx="1970532" cy="256032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1200" b="1" spc="150" kern="0" dirty="0">
                <a:solidFill>
                  <a:schemeClr val="accent4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03</a:t>
            </a:r>
            <a:endParaRPr lang="en-US" sz="1200" dirty="0"/>
          </a:p>
        </p:txBody>
      </p:sp>
      <p:sp>
        <p:nvSpPr>
          <p:cNvPr id="13" name="Text 8"/>
          <p:cNvSpPr txBox="1"/>
          <p:nvPr/>
        </p:nvSpPr>
        <p:spPr>
          <a:xfrm>
            <a:off x="5108651" y="4462272"/>
            <a:ext cx="1970532" cy="32004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1400" b="1" dirty="0">
                <a:solidFill>
                  <a:schemeClr val="tx1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PODIUM MOMENT</a:t>
            </a:r>
            <a:endParaRPr lang="en-US" sz="1400" dirty="0"/>
          </a:p>
        </p:txBody>
      </p:sp>
      <p:sp>
        <p:nvSpPr>
          <p:cNvPr id="14" name="Text 9"/>
          <p:cNvSpPr txBox="1"/>
          <p:nvPr/>
        </p:nvSpPr>
        <p:spPr>
          <a:xfrm>
            <a:off x="5108651" y="4828032"/>
            <a:ext cx="1970532" cy="73152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indent="0" marL="0">
              <a:buNone/>
            </a:pPr>
            <a:r>
              <a:rPr lang="en-US" sz="1200" dirty="0">
                <a:solidFill>
                  <a:schemeClr val="accent5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Top step, champagne spray and confetti on video.</a:t>
            </a:r>
            <a:endParaRPr lang="en-US" sz="1200" dirty="0"/>
          </a:p>
        </p:txBody>
      </p:sp>
      <p:pic>
        <p:nvPicPr>
          <p:cNvPr id="15" name="lineup-img-3" descr="/home/claude/f1/pptx/a/lu_card.jp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7256577" y="1691640"/>
            <a:ext cx="1970532" cy="2415491"/>
          </a:xfrm>
          <a:prstGeom prst="rect">
            <a:avLst/>
          </a:prstGeom>
        </p:spPr>
      </p:pic>
      <p:sp>
        <p:nvSpPr>
          <p:cNvPr id="16" name="Text 10"/>
          <p:cNvSpPr txBox="1"/>
          <p:nvPr/>
        </p:nvSpPr>
        <p:spPr>
          <a:xfrm>
            <a:off x="7256577" y="4187952"/>
            <a:ext cx="1970532" cy="256032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1200" b="1" spc="150" kern="0" dirty="0">
                <a:solidFill>
                  <a:schemeClr val="accent4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04</a:t>
            </a:r>
            <a:endParaRPr lang="en-US" sz="1200" dirty="0"/>
          </a:p>
        </p:txBody>
      </p:sp>
      <p:sp>
        <p:nvSpPr>
          <p:cNvPr id="17" name="Text 11"/>
          <p:cNvSpPr txBox="1"/>
          <p:nvPr/>
        </p:nvSpPr>
        <p:spPr>
          <a:xfrm>
            <a:off x="7256577" y="4462272"/>
            <a:ext cx="1970532" cy="32004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1400" b="1" dirty="0">
                <a:solidFill>
                  <a:schemeClr val="tx1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TRADING CARDS</a:t>
            </a:r>
            <a:endParaRPr lang="en-US" sz="1400" dirty="0"/>
          </a:p>
        </p:txBody>
      </p:sp>
      <p:sp>
        <p:nvSpPr>
          <p:cNvPr id="18" name="Text 12"/>
          <p:cNvSpPr txBox="1"/>
          <p:nvPr/>
        </p:nvSpPr>
        <p:spPr>
          <a:xfrm>
            <a:off x="7256577" y="4828032"/>
            <a:ext cx="1970532" cy="73152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indent="0" marL="0">
              <a:buNone/>
            </a:pPr>
            <a:r>
              <a:rPr lang="en-US" sz="1200" dirty="0">
                <a:solidFill>
                  <a:schemeClr val="accent5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A printed collectible with their name and stats.</a:t>
            </a:r>
            <a:endParaRPr lang="en-US" sz="1200" dirty="0"/>
          </a:p>
        </p:txBody>
      </p:sp>
      <p:pic>
        <p:nvPicPr>
          <p:cNvPr id="19" name="lineup-img-4" descr="/home/claude/f1/pptx/a/lu_kit.jpg">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9404502" y="1691640"/>
            <a:ext cx="1970532" cy="2415491"/>
          </a:xfrm>
          <a:prstGeom prst="rect">
            <a:avLst/>
          </a:prstGeom>
        </p:spPr>
      </p:pic>
      <p:sp>
        <p:nvSpPr>
          <p:cNvPr id="20" name="Text 13"/>
          <p:cNvSpPr txBox="1"/>
          <p:nvPr/>
        </p:nvSpPr>
        <p:spPr>
          <a:xfrm>
            <a:off x="9404502" y="4187952"/>
            <a:ext cx="1970532" cy="256032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1200" b="1" spc="150" kern="0" dirty="0">
                <a:solidFill>
                  <a:schemeClr val="accent4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05</a:t>
            </a:r>
            <a:endParaRPr lang="en-US" sz="1200" dirty="0"/>
          </a:p>
        </p:txBody>
      </p:sp>
      <p:sp>
        <p:nvSpPr>
          <p:cNvPr id="21" name="Text 14"/>
          <p:cNvSpPr txBox="1"/>
          <p:nvPr/>
        </p:nvSpPr>
        <p:spPr>
          <a:xfrm>
            <a:off x="9404502" y="4462272"/>
            <a:ext cx="1970532" cy="32004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1400" b="1" dirty="0">
                <a:solidFill>
                  <a:schemeClr val="tx1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TEAM KIT + VIDEO</a:t>
            </a:r>
            <a:endParaRPr lang="en-US" sz="1400" dirty="0"/>
          </a:p>
        </p:txBody>
      </p:sp>
      <p:sp>
        <p:nvSpPr>
          <p:cNvPr id="22" name="Text 15"/>
          <p:cNvSpPr txBox="1"/>
          <p:nvPr/>
        </p:nvSpPr>
        <p:spPr>
          <a:xfrm>
            <a:off x="9404502" y="4828032"/>
            <a:ext cx="1970532" cy="73152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indent="0" marL="0">
              <a:buNone/>
            </a:pPr>
            <a:r>
              <a:rPr lang="en-US" sz="1200" dirty="0">
                <a:solidFill>
                  <a:schemeClr val="accent5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The guest in the team’s real suit and car, photo and video.</a:t>
            </a:r>
            <a:endParaRPr lang="en-US" sz="1200" dirty="0"/>
          </a:p>
        </p:txBody>
      </p:sp>
      <p:sp>
        <p:nvSpPr>
          <p:cNvPr id="23" name="Text 16"/>
          <p:cNvSpPr txBox="1"/>
          <p:nvPr/>
        </p:nvSpPr>
        <p:spPr>
          <a:xfrm>
            <a:off x="812800" y="6236208"/>
            <a:ext cx="7315200" cy="27432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1200" dirty="0">
                <a:solidFill>
                  <a:schemeClr val="accent6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Run one, or combine them into a full fan zone.</a:t>
            </a:r>
            <a:endParaRPr lang="en-US" sz="1200" dirty="0"/>
          </a:p>
        </p:txBody>
      </p:sp>
    </p:spTree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4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 0"/>
          <p:cNvSpPr txBox="1"/>
          <p:nvPr/>
        </p:nvSpPr>
        <p:spPr>
          <a:xfrm>
            <a:off x="812800" y="1417320"/>
            <a:ext cx="3810000" cy="27432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1200" b="1" spc="200" kern="0" dirty="0">
                <a:solidFill>
                  <a:schemeClr val="accent1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CONCEPT 01</a:t>
            </a:r>
            <a:endParaRPr lang="en-US" sz="1200" dirty="0"/>
          </a:p>
        </p:txBody>
      </p:sp>
      <p:sp>
        <p:nvSpPr>
          <p:cNvPr id="3" name="Text 1"/>
          <p:cNvSpPr txBox="1"/>
          <p:nvPr/>
        </p:nvSpPr>
        <p:spPr>
          <a:xfrm>
            <a:off x="812800" y="1691640"/>
            <a:ext cx="3810000" cy="86868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indent="0" marL="0">
              <a:buNone/>
            </a:pPr>
            <a:r>
              <a:rPr lang="en-US" sz="2800" b="1" dirty="0">
                <a:solidFill>
                  <a:schemeClr val="bg1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AI DRIVER PORTRAIT</a:t>
            </a:r>
            <a:endParaRPr lang="en-US" sz="2800" dirty="0"/>
          </a:p>
        </p:txBody>
      </p:sp>
      <p:sp>
        <p:nvSpPr>
          <p:cNvPr id="4" name="Text 2"/>
          <p:cNvSpPr txBox="1"/>
          <p:nvPr/>
        </p:nvSpPr>
        <p:spPr>
          <a:xfrm>
            <a:off x="812800" y="2514600"/>
            <a:ext cx="3810000" cy="123444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indent="0" marL="0">
              <a:lnSpc>
                <a:spcPct val="115000"/>
              </a:lnSpc>
              <a:buNone/>
            </a:pPr>
            <a:r>
              <a:rPr lang="en-US" sz="1400" dirty="0">
                <a:solidFill>
                  <a:schemeClr val="accent3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Guests snap one photo and see themselves suited up on the starting grid, helmet under one arm, in your team colors.</a:t>
            </a:r>
            <a:endParaRPr lang="en-US" sz="1400" dirty="0"/>
          </a:p>
        </p:txBody>
      </p:sp>
      <p:sp>
        <p:nvSpPr>
          <p:cNvPr id="5" name="Text 3"/>
          <p:cNvSpPr txBox="1"/>
          <p:nvPr/>
        </p:nvSpPr>
        <p:spPr>
          <a:xfrm>
            <a:off x="812800" y="3794760"/>
            <a:ext cx="3810000" cy="173736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marL="342900" indent="-342900">
              <a:spcAft>
                <a:spcPts val="600"/>
              </a:spcAft>
              <a:buSzPct val="100000"/>
              <a:buChar char="•"/>
            </a:pPr>
            <a:r>
              <a:rPr lang="en-US" sz="1200" dirty="0">
                <a:solidFill>
                  <a:schemeClr val="accent2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Ready on screen in under a minute</a:t>
            </a:r>
            <a:endParaRPr lang="en-US" sz="1200" dirty="0"/>
          </a:p>
          <a:p>
            <a:pPr marL="342900" indent="-342900">
              <a:spcAft>
                <a:spcPts val="600"/>
              </a:spcAft>
              <a:buSzPct val="100000"/>
              <a:buChar char="•"/>
            </a:pPr>
            <a:r>
              <a:rPr lang="en-US" sz="1200" dirty="0">
                <a:solidFill>
                  <a:schemeClr val="accent2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Printed on site, plus a text or QR share link</a:t>
            </a:r>
            <a:endParaRPr lang="en-US" sz="1200" dirty="0"/>
          </a:p>
          <a:p>
            <a:pPr marL="342900" indent="-342900">
              <a:spcAft>
                <a:spcPts val="600"/>
              </a:spcAft>
              <a:buSzPct val="100000"/>
              <a:buChar char="•"/>
            </a:pPr>
            <a:r>
              <a:rPr lang="en-US" sz="1200" dirty="0">
                <a:solidFill>
                  <a:schemeClr val="accent2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Scenes: starting grid, pit garage, paddock or team wall</a:t>
            </a:r>
            <a:endParaRPr lang="en-US" sz="1200" dirty="0"/>
          </a:p>
          <a:p>
            <a:pPr marL="342900" indent="-342900">
              <a:spcAft>
                <a:spcPts val="600"/>
              </a:spcAft>
              <a:buSzPct val="100000"/>
              <a:buChar char="•"/>
            </a:pPr>
            <a:r>
              <a:rPr lang="en-US" sz="1200" dirty="0">
                <a:solidFill>
                  <a:schemeClr val="accent2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Your logos on the suit, the car and the print frame</a:t>
            </a:r>
            <a:endParaRPr lang="en-US" sz="1200" dirty="0"/>
          </a:p>
        </p:txBody>
      </p:sp>
      <p:pic>
        <p:nvPicPr>
          <p:cNvPr id="6" name="before" descr="/home/claude/f1/pptx/a/guest_w_280.jp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5029200" y="2194560"/>
            <a:ext cx="1778000" cy="2222500"/>
          </a:xfrm>
          <a:prstGeom prst="rect">
            <a:avLst/>
          </a:prstGeom>
        </p:spPr>
      </p:pic>
      <p:sp>
        <p:nvSpPr>
          <p:cNvPr id="7" name="Text 4"/>
          <p:cNvSpPr txBox="1"/>
          <p:nvPr/>
        </p:nvSpPr>
        <p:spPr>
          <a:xfrm>
            <a:off x="5029200" y="4490212"/>
            <a:ext cx="1778000" cy="27432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1200" dirty="0">
                <a:solidFill>
                  <a:schemeClr val="accent2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Walk-up photo</a:t>
            </a:r>
            <a:endParaRPr lang="en-US" sz="1200" dirty="0"/>
          </a:p>
        </p:txBody>
      </p:sp>
      <p:sp>
        <p:nvSpPr>
          <p:cNvPr id="8" name="arrow"/>
          <p:cNvSpPr/>
          <p:nvPr/>
        </p:nvSpPr>
        <p:spPr>
          <a:xfrm>
            <a:off x="6985000" y="3200400"/>
            <a:ext cx="402336" cy="201168"/>
          </a:xfrm>
          <a:prstGeom prst="rightArrow">
            <a:avLst/>
          </a:prstGeom>
          <a:solidFill>
            <a:schemeClr val="accent1"/>
          </a:solidFill>
          <a:ln w="12700">
            <a:solidFill>
              <a:schemeClr val="accent1"/>
            </a:solidFill>
            <a:prstDash val="solid"/>
          </a:ln>
        </p:spPr>
      </p:sp>
      <p:pic>
        <p:nvPicPr>
          <p:cNvPr id="9" name="after" descr="/home/claude/f1/pptx/a/driver_w_560.jp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7569200" y="1005840"/>
            <a:ext cx="3556000" cy="4445000"/>
          </a:xfrm>
          <a:prstGeom prst="rect">
            <a:avLst/>
          </a:prstGeom>
        </p:spPr>
      </p:pic>
      <p:sp>
        <p:nvSpPr>
          <p:cNvPr id="10" name="Text 6"/>
          <p:cNvSpPr txBox="1"/>
          <p:nvPr/>
        </p:nvSpPr>
        <p:spPr>
          <a:xfrm>
            <a:off x="7569200" y="5523992"/>
            <a:ext cx="3556000" cy="27432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1200" b="1" dirty="0">
                <a:solidFill>
                  <a:schemeClr val="accent1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Finished portrait</a:t>
            </a:r>
            <a:endParaRPr lang="en-US" sz="1200" dirty="0"/>
          </a:p>
        </p:txBody>
      </p:sp>
    </p:spTree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5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 0"/>
          <p:cNvSpPr txBox="1"/>
          <p:nvPr/>
        </p:nvSpPr>
        <p:spPr>
          <a:xfrm>
            <a:off x="812800" y="1417320"/>
            <a:ext cx="3556000" cy="27432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1200" b="1" spc="200" kern="0" dirty="0">
                <a:solidFill>
                  <a:schemeClr val="accent1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CONCEPT 02</a:t>
            </a:r>
            <a:endParaRPr lang="en-US" sz="1200" dirty="0"/>
          </a:p>
        </p:txBody>
      </p:sp>
      <p:sp>
        <p:nvSpPr>
          <p:cNvPr id="3" name="Text 1"/>
          <p:cNvSpPr txBox="1"/>
          <p:nvPr/>
        </p:nvSpPr>
        <p:spPr>
          <a:xfrm>
            <a:off x="812800" y="1691640"/>
            <a:ext cx="3556000" cy="86868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indent="0" marL="0">
              <a:buNone/>
            </a:pPr>
            <a:r>
              <a:rPr lang="en-US" sz="2800" b="1" dirty="0">
                <a:solidFill>
                  <a:schemeClr val="bg1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COCKPIT HOT LAP</a:t>
            </a:r>
            <a:endParaRPr lang="en-US" sz="2800" dirty="0"/>
          </a:p>
        </p:txBody>
      </p:sp>
      <p:sp>
        <p:nvSpPr>
          <p:cNvPr id="4" name="Text 2"/>
          <p:cNvSpPr txBox="1"/>
          <p:nvPr/>
        </p:nvSpPr>
        <p:spPr>
          <a:xfrm>
            <a:off x="812800" y="2514600"/>
            <a:ext cx="3556000" cy="123444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indent="0" marL="0">
              <a:lnSpc>
                <a:spcPct val="115000"/>
              </a:lnSpc>
              <a:buNone/>
            </a:pPr>
            <a:r>
              <a:rPr lang="en-US" sz="1400" dirty="0">
                <a:solidFill>
                  <a:schemeClr val="accent3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The guest’s photo turns into a short video of them in the cockpit, grinning under the halo as the car launches off the line.</a:t>
            </a:r>
            <a:endParaRPr lang="en-US" sz="1400" dirty="0"/>
          </a:p>
        </p:txBody>
      </p:sp>
      <p:sp>
        <p:nvSpPr>
          <p:cNvPr id="5" name="Text 3"/>
          <p:cNvSpPr txBox="1"/>
          <p:nvPr/>
        </p:nvSpPr>
        <p:spPr>
          <a:xfrm>
            <a:off x="812800" y="3794760"/>
            <a:ext cx="3556000" cy="173736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marL="342900" indent="-342900">
              <a:spcAft>
                <a:spcPts val="600"/>
              </a:spcAft>
              <a:buSzPct val="100000"/>
              <a:buChar char="•"/>
            </a:pPr>
            <a:r>
              <a:rPr lang="en-US" sz="1200" dirty="0">
                <a:solidFill>
                  <a:schemeClr val="accent2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Vertical or widescreen clip</a:t>
            </a:r>
            <a:endParaRPr lang="en-US" sz="1200" dirty="0"/>
          </a:p>
          <a:p>
            <a:pPr marL="342900" indent="-342900">
              <a:spcAft>
                <a:spcPts val="600"/>
              </a:spcAft>
              <a:buSzPct val="100000"/>
              <a:buChar char="•"/>
            </a:pPr>
            <a:r>
              <a:rPr lang="en-US" sz="1200" dirty="0">
                <a:solidFill>
                  <a:schemeClr val="accent2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Renders in the background and arrives by text or QR</a:t>
            </a:r>
            <a:endParaRPr lang="en-US" sz="1200" dirty="0"/>
          </a:p>
          <a:p>
            <a:pPr marL="342900" indent="-342900">
              <a:spcAft>
                <a:spcPts val="600"/>
              </a:spcAft>
              <a:buSzPct val="100000"/>
              <a:buChar char="•"/>
            </a:pPr>
            <a:r>
              <a:rPr lang="en-US" sz="1200" dirty="0">
                <a:solidFill>
                  <a:schemeClr val="accent2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Car livery matches your team</a:t>
            </a:r>
            <a:endParaRPr lang="en-US" sz="1200" dirty="0"/>
          </a:p>
          <a:p>
            <a:pPr marL="342900" indent="-342900">
              <a:spcAft>
                <a:spcPts val="600"/>
              </a:spcAft>
              <a:buSzPct val="100000"/>
              <a:buChar char="•"/>
            </a:pPr>
            <a:r>
              <a:rPr lang="en-US" sz="1200" dirty="0">
                <a:solidFill>
                  <a:schemeClr val="accent2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Made to be posted on Reels, Stories and TikTok</a:t>
            </a:r>
            <a:endParaRPr lang="en-US" sz="1200" dirty="0"/>
          </a:p>
        </p:txBody>
      </p:sp>
      <p:pic>
        <p:nvPicPr>
          <p:cNvPr id="3" name="hotlap-video">
            <a:hlinkClick r:id="" action="ppaction://media"/>
          </p:cNvPr>
          <p:cNvPicPr>
            <a:picLocks noChangeAspect="1"/>
          </p:cNvPicPr>
          <p:nvPr>
            <a:videoFile r:link="rId1"/>
            <p:extLst>
              <p:ext uri="{DAA4B4D4-6D71-4841-9C94-3DE7FCFB9230}">
                <p14:media xmlns:p14="http://schemas.microsoft.com/office/powerpoint/2010/main" r:embed="rId2"/>
              </p:ext>
            </p:extLst>
          </p:nvPr>
        </p:nvPicPr>
        <p:blipFill>
          <a:blip r:embed="rId3"/>
          <a:stretch>
            <a:fillRect/>
          </a:stretch>
        </p:blipFill>
        <p:spPr>
          <a:xfrm>
            <a:off x="4775200" y="1051560"/>
            <a:ext cx="6604000" cy="3773714"/>
          </a:xfrm>
          <a:prstGeom prst="rect">
            <a:avLst/>
          </a:prstGeom>
        </p:spPr>
      </p:pic>
      <p:pic>
        <p:nvPicPr>
          <p:cNvPr id="7" name="inset" descr="/home/claude/f1/pptx/a/guest_m_inset.jp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4976368" y="5008154"/>
            <a:ext cx="1117600" cy="1397000"/>
          </a:xfrm>
          <a:prstGeom prst="rect">
            <a:avLst/>
          </a:prstGeom>
        </p:spPr>
      </p:pic>
      <p:sp>
        <p:nvSpPr>
          <p:cNvPr id="8" name="Text 4"/>
          <p:cNvSpPr txBox="1"/>
          <p:nvPr/>
        </p:nvSpPr>
        <p:spPr>
          <a:xfrm>
            <a:off x="6276848" y="6085114"/>
            <a:ext cx="2926080" cy="32004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1200" b="1" dirty="0">
                <a:solidFill>
                  <a:schemeClr val="bg1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From one walk-up photo</a:t>
            </a:r>
            <a:endParaRPr lang="en-US" sz="1200" dirty="0"/>
          </a:p>
        </p:txBody>
      </p:sp>
    </p:spTree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6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 0"/>
          <p:cNvSpPr txBox="1"/>
          <p:nvPr/>
        </p:nvSpPr>
        <p:spPr>
          <a:xfrm>
            <a:off x="812800" y="1417320"/>
            <a:ext cx="3556000" cy="27432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1200" b="1" spc="200" kern="0" dirty="0">
                <a:solidFill>
                  <a:schemeClr val="accent1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CONCEPT 03</a:t>
            </a:r>
            <a:endParaRPr lang="en-US" sz="1200" dirty="0"/>
          </a:p>
        </p:txBody>
      </p:sp>
      <p:sp>
        <p:nvSpPr>
          <p:cNvPr id="3" name="Text 1"/>
          <p:cNvSpPr txBox="1"/>
          <p:nvPr/>
        </p:nvSpPr>
        <p:spPr>
          <a:xfrm>
            <a:off x="812800" y="1691640"/>
            <a:ext cx="3556000" cy="86868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indent="0" marL="0">
              <a:buNone/>
            </a:pPr>
            <a:r>
              <a:rPr lang="en-US" sz="2800" b="1" dirty="0">
                <a:solidFill>
                  <a:schemeClr val="bg1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PODIUM MOMENT</a:t>
            </a:r>
            <a:endParaRPr lang="en-US" sz="2800" dirty="0"/>
          </a:p>
        </p:txBody>
      </p:sp>
      <p:sp>
        <p:nvSpPr>
          <p:cNvPr id="4" name="Text 2"/>
          <p:cNvSpPr txBox="1"/>
          <p:nvPr/>
        </p:nvSpPr>
        <p:spPr>
          <a:xfrm>
            <a:off x="812800" y="2514600"/>
            <a:ext cx="3556000" cy="123444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indent="0" marL="0">
              <a:lnSpc>
                <a:spcPct val="115000"/>
              </a:lnSpc>
              <a:buNone/>
            </a:pPr>
            <a:r>
              <a:rPr lang="en-US" sz="1400" dirty="0">
                <a:solidFill>
                  <a:schemeClr val="accent3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Every guest gets the win. Top step, trophy at their feet, champagne spraying at the camera while the crowd goes off.</a:t>
            </a:r>
            <a:endParaRPr lang="en-US" sz="1400" dirty="0"/>
          </a:p>
        </p:txBody>
      </p:sp>
      <p:sp>
        <p:nvSpPr>
          <p:cNvPr id="5" name="Text 3"/>
          <p:cNvSpPr txBox="1"/>
          <p:nvPr/>
        </p:nvSpPr>
        <p:spPr>
          <a:xfrm>
            <a:off x="812800" y="3794760"/>
            <a:ext cx="3556000" cy="173736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marL="342900" indent="-342900">
              <a:spcAft>
                <a:spcPts val="600"/>
              </a:spcAft>
              <a:buSzPct val="100000"/>
              <a:buChar char="•"/>
            </a:pPr>
            <a:r>
              <a:rPr lang="en-US" sz="1200" dirty="0">
                <a:solidFill>
                  <a:schemeClr val="accent2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Video clip or still, guest’s choice</a:t>
            </a:r>
            <a:endParaRPr lang="en-US" sz="1200" dirty="0"/>
          </a:p>
          <a:p>
            <a:pPr marL="342900" indent="-342900">
              <a:spcAft>
                <a:spcPts val="600"/>
              </a:spcAft>
              <a:buSzPct val="100000"/>
              <a:buChar char="•"/>
            </a:pPr>
            <a:r>
              <a:rPr lang="en-US" sz="1200" dirty="0">
                <a:solidFill>
                  <a:schemeClr val="accent2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Pairs with a real podium set for the photo op</a:t>
            </a:r>
            <a:endParaRPr lang="en-US" sz="1200" dirty="0"/>
          </a:p>
          <a:p>
            <a:pPr marL="342900" indent="-342900">
              <a:spcAft>
                <a:spcPts val="600"/>
              </a:spcAft>
              <a:buSzPct val="100000"/>
              <a:buChar char="•"/>
            </a:pPr>
            <a:r>
              <a:rPr lang="en-US" sz="1200" dirty="0">
                <a:solidFill>
                  <a:schemeClr val="accent2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Suit and backdrop in your colors</a:t>
            </a:r>
            <a:endParaRPr lang="en-US" sz="1200" dirty="0"/>
          </a:p>
          <a:p>
            <a:pPr marL="342900" indent="-342900">
              <a:spcAft>
                <a:spcPts val="600"/>
              </a:spcAft>
              <a:buSzPct val="100000"/>
              <a:buChar char="•"/>
            </a:pPr>
            <a:r>
              <a:rPr lang="en-US" sz="1200" dirty="0">
                <a:solidFill>
                  <a:schemeClr val="accent2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Strong end card for your logo and event hashtag</a:t>
            </a:r>
            <a:endParaRPr lang="en-US" sz="1200" dirty="0"/>
          </a:p>
        </p:txBody>
      </p:sp>
      <p:pic>
        <p:nvPicPr>
          <p:cNvPr id="6" name="before" descr="/home/claude/f1/pptx/a/guest_w_240.jp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4775200" y="2468880"/>
            <a:ext cx="1524000" cy="1905000"/>
          </a:xfrm>
          <a:prstGeom prst="rect">
            <a:avLst/>
          </a:prstGeom>
        </p:spPr>
      </p:pic>
      <p:sp>
        <p:nvSpPr>
          <p:cNvPr id="7" name="Text 4"/>
          <p:cNvSpPr txBox="1"/>
          <p:nvPr/>
        </p:nvSpPr>
        <p:spPr>
          <a:xfrm>
            <a:off x="4775200" y="4447032"/>
            <a:ext cx="1524000" cy="27432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1200" dirty="0">
                <a:solidFill>
                  <a:schemeClr val="accent2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Walk-up photo</a:t>
            </a:r>
            <a:endParaRPr lang="en-US" sz="1200" dirty="0"/>
          </a:p>
        </p:txBody>
      </p:sp>
      <p:sp>
        <p:nvSpPr>
          <p:cNvPr id="8" name="arrow"/>
          <p:cNvSpPr/>
          <p:nvPr/>
        </p:nvSpPr>
        <p:spPr>
          <a:xfrm>
            <a:off x="6477000" y="3291840"/>
            <a:ext cx="402336" cy="201168"/>
          </a:xfrm>
          <a:prstGeom prst="rightArrow">
            <a:avLst/>
          </a:prstGeom>
          <a:solidFill>
            <a:schemeClr val="accent1"/>
          </a:solidFill>
          <a:ln w="12700">
            <a:solidFill>
              <a:schemeClr val="accent1"/>
            </a:solidFill>
            <a:prstDash val="solid"/>
          </a:ln>
        </p:spPr>
      </p:sp>
      <p:pic>
        <p:nvPicPr>
          <p:cNvPr id="4" name="podium-video">
            <a:hlinkClick r:id="" action="ppaction://media"/>
          </p:cNvPr>
          <p:cNvPicPr>
            <a:picLocks noChangeAspect="1"/>
          </p:cNvPicPr>
          <p:nvPr>
            <a:videoFile r:link="rId2"/>
            <p:extLst>
              <p:ext uri="{DAA4B4D4-6D71-4841-9C94-3DE7FCFB9230}">
                <p14:media xmlns:p14="http://schemas.microsoft.com/office/powerpoint/2010/main" r:embed="rId3"/>
              </p:ext>
            </p:extLst>
          </p:nvPr>
        </p:nvPicPr>
        <p:blipFill>
          <a:blip r:embed="rId4"/>
          <a:stretch>
            <a:fillRect/>
          </a:stretch>
        </p:blipFill>
        <p:spPr>
          <a:xfrm>
            <a:off x="7061200" y="932688"/>
            <a:ext cx="3810000" cy="4762500"/>
          </a:xfrm>
          <a:prstGeom prst="rect">
            <a:avLst/>
          </a:prstGeom>
        </p:spPr>
      </p:pic>
      <p:sp>
        <p:nvSpPr>
          <p:cNvPr id="10" name="Text 6"/>
          <p:cNvSpPr txBox="1"/>
          <p:nvPr/>
        </p:nvSpPr>
        <p:spPr>
          <a:xfrm>
            <a:off x="7061200" y="5768340"/>
            <a:ext cx="3810000" cy="27432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1200" b="1" dirty="0">
                <a:solidFill>
                  <a:schemeClr val="accent1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Podium video</a:t>
            </a:r>
            <a:endParaRPr lang="en-US" sz="1200" dirty="0"/>
          </a:p>
        </p:txBody>
      </p:sp>
    </p:spTree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7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card" descr="/home/claude/f1/pptx/a/card_600.jp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812800" y="1051560"/>
            <a:ext cx="3810000" cy="4762500"/>
          </a:xfrm>
          <a:prstGeom prst="rect">
            <a:avLst/>
          </a:prstGeom>
        </p:spPr>
      </p:pic>
      <p:sp>
        <p:nvSpPr>
          <p:cNvPr id="3" name="Text 0"/>
          <p:cNvSpPr txBox="1"/>
          <p:nvPr/>
        </p:nvSpPr>
        <p:spPr>
          <a:xfrm>
            <a:off x="5029200" y="1188720"/>
            <a:ext cx="6350000" cy="27432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1200" b="1" spc="200" kern="0" dirty="0">
                <a:solidFill>
                  <a:schemeClr val="accent4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CONCEPT 04</a:t>
            </a:r>
            <a:endParaRPr lang="en-US" sz="1200" dirty="0"/>
          </a:p>
        </p:txBody>
      </p:sp>
      <p:sp>
        <p:nvSpPr>
          <p:cNvPr id="4" name="Text 1"/>
          <p:cNvSpPr txBox="1"/>
          <p:nvPr/>
        </p:nvSpPr>
        <p:spPr>
          <a:xfrm>
            <a:off x="5029200" y="1481328"/>
            <a:ext cx="6350000" cy="86868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indent="0" marL="0">
              <a:buNone/>
            </a:pPr>
            <a:r>
              <a:rPr lang="en-US" sz="3200" b="1" dirty="0">
                <a:solidFill>
                  <a:schemeClr val="tx1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DRIVER TRADING CARDS</a:t>
            </a:r>
            <a:endParaRPr lang="en-US" sz="3200" dirty="0"/>
          </a:p>
        </p:txBody>
      </p:sp>
      <p:sp>
        <p:nvSpPr>
          <p:cNvPr id="5" name="Text 2"/>
          <p:cNvSpPr txBox="1"/>
          <p:nvPr/>
        </p:nvSpPr>
        <p:spPr>
          <a:xfrm>
            <a:off x="5029200" y="2240280"/>
            <a:ext cx="6350000" cy="86868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indent="0" marL="0">
              <a:buNone/>
            </a:pPr>
            <a:r>
              <a:rPr lang="en-US" sz="1500" dirty="0">
                <a:solidFill>
                  <a:schemeClr val="accent5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A real printed collectible: the guest as a driver, their name on the card and their own stats, sealed in a clear case.</a:t>
            </a:r>
            <a:endParaRPr lang="en-US" sz="1500" dirty="0"/>
          </a:p>
        </p:txBody>
      </p:sp>
      <p:sp>
        <p:nvSpPr>
          <p:cNvPr id="6" name="step-0"/>
          <p:cNvSpPr/>
          <p:nvPr/>
        </p:nvSpPr>
        <p:spPr>
          <a:xfrm>
            <a:off x="5029200" y="3337560"/>
            <a:ext cx="384048" cy="384048"/>
          </a:xfrm>
          <a:prstGeom prst="ellipse">
            <a:avLst/>
          </a:prstGeom>
          <a:solidFill>
            <a:schemeClr val="tx1"/>
          </a:solidFill>
          <a:ln w="12700">
            <a:solidFill>
              <a:schemeClr val="tx1"/>
            </a:solidFill>
            <a:prstDash val="solid"/>
          </a:ln>
        </p:spPr>
      </p:sp>
      <p:sp>
        <p:nvSpPr>
          <p:cNvPr id="7" name="Text 4"/>
          <p:cNvSpPr txBox="1"/>
          <p:nvPr/>
        </p:nvSpPr>
        <p:spPr>
          <a:xfrm>
            <a:off x="5029200" y="3337560"/>
            <a:ext cx="384048" cy="384048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buNone/>
            </a:pPr>
            <a:r>
              <a:rPr lang="en-US" sz="1400" b="1" dirty="0">
                <a:solidFill>
                  <a:schemeClr val="bg1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</a:t>
            </a:r>
            <a:endParaRPr lang="en-US" sz="1400" dirty="0"/>
          </a:p>
        </p:txBody>
      </p:sp>
      <p:sp>
        <p:nvSpPr>
          <p:cNvPr id="8" name="Text 5"/>
          <p:cNvSpPr txBox="1"/>
          <p:nvPr/>
        </p:nvSpPr>
        <p:spPr>
          <a:xfrm>
            <a:off x="5577840" y="3264408"/>
            <a:ext cx="5801360" cy="54864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1400" b="1" dirty="0">
                <a:solidFill>
                  <a:schemeClr val="tx1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Scan to register.</a:t>
            </a:r>
            <a:pPr indent="0" marL="0">
              <a:buNone/>
            </a:pPr>
            <a:r>
              <a:rPr lang="en-US" sz="1400" dirty="0">
                <a:solidFill>
                  <a:schemeClr val="tx1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 Short survey plus card choices like name and number.</a:t>
            </a:r>
            <a:endParaRPr lang="en-US" sz="1400" dirty="0"/>
          </a:p>
        </p:txBody>
      </p:sp>
      <p:sp>
        <p:nvSpPr>
          <p:cNvPr id="9" name="step-1"/>
          <p:cNvSpPr/>
          <p:nvPr/>
        </p:nvSpPr>
        <p:spPr>
          <a:xfrm>
            <a:off x="5029200" y="4114800"/>
            <a:ext cx="384048" cy="384048"/>
          </a:xfrm>
          <a:prstGeom prst="ellipse">
            <a:avLst/>
          </a:prstGeom>
          <a:solidFill>
            <a:schemeClr val="tx1"/>
          </a:solidFill>
          <a:ln w="12700">
            <a:solidFill>
              <a:schemeClr val="tx1"/>
            </a:solidFill>
            <a:prstDash val="solid"/>
          </a:ln>
        </p:spPr>
      </p:sp>
      <p:sp>
        <p:nvSpPr>
          <p:cNvPr id="10" name="Text 7"/>
          <p:cNvSpPr txBox="1"/>
          <p:nvPr/>
        </p:nvSpPr>
        <p:spPr>
          <a:xfrm>
            <a:off x="5029200" y="4114800"/>
            <a:ext cx="384048" cy="384048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buNone/>
            </a:pPr>
            <a:r>
              <a:rPr lang="en-US" sz="1400" b="1" dirty="0">
                <a:solidFill>
                  <a:schemeClr val="bg1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2</a:t>
            </a:r>
            <a:endParaRPr lang="en-US" sz="1400" dirty="0"/>
          </a:p>
        </p:txBody>
      </p:sp>
      <p:sp>
        <p:nvSpPr>
          <p:cNvPr id="11" name="Text 8"/>
          <p:cNvSpPr txBox="1"/>
          <p:nvPr/>
        </p:nvSpPr>
        <p:spPr>
          <a:xfrm>
            <a:off x="5577840" y="4041648"/>
            <a:ext cx="5801360" cy="54864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1400" b="1" dirty="0">
                <a:solidFill>
                  <a:schemeClr val="tx1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Scan at the booth to snap.</a:t>
            </a:r>
            <a:pPr indent="0" marL="0">
              <a:buNone/>
            </a:pPr>
            <a:r>
              <a:rPr lang="en-US" sz="1400" dirty="0">
                <a:solidFill>
                  <a:schemeClr val="tx1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 One photo at the selfie station.</a:t>
            </a:r>
            <a:endParaRPr lang="en-US" sz="1400" dirty="0"/>
          </a:p>
        </p:txBody>
      </p:sp>
      <p:sp>
        <p:nvSpPr>
          <p:cNvPr id="12" name="step-2"/>
          <p:cNvSpPr/>
          <p:nvPr/>
        </p:nvSpPr>
        <p:spPr>
          <a:xfrm>
            <a:off x="5029200" y="4892040"/>
            <a:ext cx="384048" cy="384048"/>
          </a:xfrm>
          <a:prstGeom prst="ellipse">
            <a:avLst/>
          </a:prstGeom>
          <a:solidFill>
            <a:schemeClr val="accent4"/>
          </a:solidFill>
          <a:ln w="12700">
            <a:solidFill>
              <a:schemeClr val="accent4"/>
            </a:solidFill>
            <a:prstDash val="solid"/>
          </a:ln>
        </p:spPr>
      </p:sp>
      <p:sp>
        <p:nvSpPr>
          <p:cNvPr id="13" name="Text 10"/>
          <p:cNvSpPr txBox="1"/>
          <p:nvPr/>
        </p:nvSpPr>
        <p:spPr>
          <a:xfrm>
            <a:off x="5029200" y="4892040"/>
            <a:ext cx="384048" cy="384048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buNone/>
            </a:pPr>
            <a:r>
              <a:rPr lang="en-US" sz="1400" b="1" dirty="0">
                <a:solidFill>
                  <a:schemeClr val="bg1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3</a:t>
            </a:r>
            <a:endParaRPr lang="en-US" sz="1400" dirty="0"/>
          </a:p>
        </p:txBody>
      </p:sp>
      <p:sp>
        <p:nvSpPr>
          <p:cNvPr id="14" name="Text 11"/>
          <p:cNvSpPr txBox="1"/>
          <p:nvPr/>
        </p:nvSpPr>
        <p:spPr>
          <a:xfrm>
            <a:off x="5577840" y="4818888"/>
            <a:ext cx="5801360" cy="54864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1400" b="1" dirty="0">
                <a:solidFill>
                  <a:schemeClr val="tx1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Print and assemble.</a:t>
            </a:r>
            <a:pPr indent="0" marL="0">
              <a:buNone/>
            </a:pPr>
            <a:r>
              <a:rPr lang="en-US" sz="1400" dirty="0">
                <a:solidFill>
                  <a:schemeClr val="tx1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 The card prints and our team cuts, sleeves and cases it.</a:t>
            </a:r>
            <a:endParaRPr lang="en-US" sz="1400" dirty="0"/>
          </a:p>
        </p:txBody>
      </p:sp>
    </p:spTree>
  </p:cSld>
  <p:clrMapOvr>
    <a:masterClrMapping/>
  </p:clrMapOvr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8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 0"/>
          <p:cNvSpPr txBox="1"/>
          <p:nvPr/>
        </p:nvSpPr>
        <p:spPr>
          <a:xfrm>
            <a:off x="812800" y="685800"/>
            <a:ext cx="5943600" cy="27432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1200" b="1" spc="200" kern="0" dirty="0">
                <a:solidFill>
                  <a:schemeClr val="accent1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CONCEPT 05 · REAL EVENT OUTPUT</a:t>
            </a:r>
            <a:endParaRPr lang="en-US" sz="1200" dirty="0"/>
          </a:p>
        </p:txBody>
      </p:sp>
      <p:sp>
        <p:nvSpPr>
          <p:cNvPr id="3" name="Text 1"/>
          <p:cNvSpPr txBox="1"/>
          <p:nvPr/>
        </p:nvSpPr>
        <p:spPr>
          <a:xfrm>
            <a:off x="812800" y="960120"/>
            <a:ext cx="6675120" cy="86868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indent="0" marL="0">
              <a:buNone/>
            </a:pPr>
            <a:r>
              <a:rPr lang="en-US" sz="2800" b="1" dirty="0">
                <a:solidFill>
                  <a:schemeClr val="bg1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TEAM KIT PHOTO + AI VIDEO</a:t>
            </a:r>
            <a:endParaRPr lang="en-US" sz="2800" dirty="0"/>
          </a:p>
        </p:txBody>
      </p:sp>
      <p:sp>
        <p:nvSpPr>
          <p:cNvPr id="4" name="Text 2"/>
          <p:cNvSpPr txBox="1"/>
          <p:nvPr/>
        </p:nvSpPr>
        <p:spPr>
          <a:xfrm>
            <a:off x="7315200" y="777240"/>
            <a:ext cx="4069080" cy="868680"/>
          </a:xfrm>
          <a:prstGeom prst="rect">
            <a:avLst/>
          </a:prstGeom>
          <a:noFill/>
          <a:ln/>
        </p:spPr>
        <p:txBody>
          <a:bodyPr wrap="square" lIns="0" tIns="0" rIns="0" bIns="0" rtlCol="0" anchor="b"/>
          <a:lstStyle/>
          <a:p>
            <a:pPr indent="0" marL="0">
              <a:buNone/>
            </a:pPr>
            <a:r>
              <a:rPr lang="en-US" sz="1300" dirty="0">
                <a:solidFill>
                  <a:schemeClr val="accent3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We build the look from the team’s actual race suit and car livery, so every guest shows up in the real kit.</a:t>
            </a:r>
            <a:endParaRPr lang="en-US" sz="1300" dirty="0"/>
          </a:p>
        </p:txBody>
      </p:sp>
      <p:sp>
        <p:nvSpPr>
          <p:cNvPr id="5" name="Text 3"/>
          <p:cNvSpPr txBox="1"/>
          <p:nvPr/>
        </p:nvSpPr>
        <p:spPr>
          <a:xfrm>
            <a:off x="2194560" y="1874520"/>
            <a:ext cx="2560320" cy="27432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1200" b="1" dirty="0">
                <a:solidFill>
                  <a:schemeClr val="accent2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We start from</a:t>
            </a:r>
            <a:endParaRPr lang="en-US" sz="1200" dirty="0"/>
          </a:p>
        </p:txBody>
      </p:sp>
      <p:pic>
        <p:nvPicPr>
          <p:cNvPr id="6" name="ref-car" descr="/home/claude/f1/pptx/a/kit_car.jp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2194560" y="2194560"/>
            <a:ext cx="2540000" cy="1695450"/>
          </a:xfrm>
          <a:prstGeom prst="rect">
            <a:avLst/>
          </a:prstGeom>
        </p:spPr>
      </p:pic>
      <p:pic>
        <p:nvPicPr>
          <p:cNvPr id="7" name="ref-suit" descr="/home/claude/f1/pptx/a/kit_suit.jp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2194560" y="3999738"/>
            <a:ext cx="1143000" cy="1701800"/>
          </a:xfrm>
          <a:prstGeom prst="rect">
            <a:avLst/>
          </a:prstGeom>
        </p:spPr>
      </p:pic>
      <p:sp>
        <p:nvSpPr>
          <p:cNvPr id="8" name="Text 4"/>
          <p:cNvSpPr txBox="1"/>
          <p:nvPr/>
        </p:nvSpPr>
        <p:spPr>
          <a:xfrm>
            <a:off x="3447288" y="5152898"/>
            <a:ext cx="1280160" cy="548640"/>
          </a:xfrm>
          <a:prstGeom prst="rect">
            <a:avLst/>
          </a:prstGeom>
          <a:noFill/>
          <a:ln/>
        </p:spPr>
        <p:txBody>
          <a:bodyPr wrap="square" lIns="0" tIns="0" rIns="0" bIns="0" rtlCol="0" anchor="b"/>
          <a:lstStyle/>
          <a:p>
            <a:pPr indent="0" marL="0">
              <a:buNone/>
            </a:pPr>
            <a:r>
              <a:rPr lang="en-US" sz="1200" dirty="0">
                <a:solidFill>
                  <a:schemeClr val="accent2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The real race suit and car</a:t>
            </a:r>
            <a:endParaRPr lang="en-US" sz="1200" dirty="0"/>
          </a:p>
        </p:txBody>
      </p:sp>
      <p:sp>
        <p:nvSpPr>
          <p:cNvPr id="9" name="arrow"/>
          <p:cNvSpPr/>
          <p:nvPr/>
        </p:nvSpPr>
        <p:spPr>
          <a:xfrm>
            <a:off x="4908296" y="3611880"/>
            <a:ext cx="402336" cy="201168"/>
          </a:xfrm>
          <a:prstGeom prst="rightArrow">
            <a:avLst/>
          </a:prstGeom>
          <a:solidFill>
            <a:schemeClr val="accent1"/>
          </a:solidFill>
          <a:ln w="12700">
            <a:solidFill>
              <a:schemeClr val="accent1"/>
            </a:solidFill>
            <a:prstDash val="solid"/>
          </a:ln>
        </p:spPr>
      </p:sp>
      <p:pic>
        <p:nvPicPr>
          <p:cNvPr id="10" name="kit-photo" descr="/home/claude/f1/pptx/a/kit_output.jp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5484368" y="1874520"/>
            <a:ext cx="2108200" cy="3746500"/>
          </a:xfrm>
          <a:prstGeom prst="rect">
            <a:avLst/>
          </a:prstGeom>
        </p:spPr>
      </p:pic>
      <p:sp>
        <p:nvSpPr>
          <p:cNvPr id="11" name="Text 6"/>
          <p:cNvSpPr txBox="1"/>
          <p:nvPr/>
        </p:nvSpPr>
        <p:spPr>
          <a:xfrm>
            <a:off x="5484368" y="5694172"/>
            <a:ext cx="2108200" cy="27432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1200" b="1" dirty="0">
                <a:solidFill>
                  <a:schemeClr val="accent1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Guest photo in full kit</a:t>
            </a:r>
            <a:endParaRPr lang="en-US" sz="1200" dirty="0"/>
          </a:p>
        </p:txBody>
      </p:sp>
      <p:pic>
        <p:nvPicPr>
          <p:cNvPr id="6" name="kit-video">
            <a:hlinkClick r:id="" action="ppaction://media"/>
          </p:cNvPr>
          <p:cNvPicPr>
            <a:picLocks noChangeAspect="1"/>
          </p:cNvPicPr>
          <p:nvPr>
            <a:videoFile r:link="rId4"/>
            <p:extLst>
              <p:ext uri="{DAA4B4D4-6D71-4841-9C94-3DE7FCFB9230}">
                <p14:media xmlns:p14="http://schemas.microsoft.com/office/powerpoint/2010/main" r:embed="rId5"/>
              </p:ext>
            </p:extLst>
          </p:nvPr>
        </p:nvPicPr>
        <p:blipFill>
          <a:blip r:embed="rId6"/>
          <a:stretch>
            <a:fillRect/>
          </a:stretch>
        </p:blipFill>
        <p:spPr>
          <a:xfrm>
            <a:off x="7766304" y="1874520"/>
            <a:ext cx="2108200" cy="3778250"/>
          </a:xfrm>
          <a:prstGeom prst="rect">
            <a:avLst/>
          </a:prstGeom>
        </p:spPr>
      </p:pic>
      <p:sp>
        <p:nvSpPr>
          <p:cNvPr id="13" name="Text 7"/>
          <p:cNvSpPr txBox="1"/>
          <p:nvPr/>
        </p:nvSpPr>
        <p:spPr>
          <a:xfrm>
            <a:off x="7766304" y="5694172"/>
            <a:ext cx="2382520" cy="27432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1200" b="1" dirty="0">
                <a:solidFill>
                  <a:schemeClr val="accent1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AI video of the same shot</a:t>
            </a:r>
            <a:endParaRPr lang="en-US" sz="1200" dirty="0"/>
          </a:p>
        </p:txBody>
      </p:sp>
    </p:spTree>
  </p:cSld>
  <p:clrMapOvr>
    <a:masterClrMapping/>
  </p:clrMapOvr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9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 0"/>
          <p:cNvSpPr txBox="1"/>
          <p:nvPr/>
        </p:nvSpPr>
        <p:spPr>
          <a:xfrm>
            <a:off x="812800" y="731520"/>
            <a:ext cx="10058400" cy="86868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indent="0" marL="0">
              <a:buNone/>
            </a:pPr>
            <a:r>
              <a:rPr lang="en-US" sz="3600" b="1" dirty="0">
                <a:solidFill>
                  <a:schemeClr val="tx1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FAN ZONE CONCEPT: 20 X 20 (DRAFT)</a:t>
            </a:r>
            <a:endParaRPr lang="en-US" sz="3600" dirty="0"/>
          </a:p>
        </p:txBody>
      </p:sp>
      <p:sp>
        <p:nvSpPr>
          <p:cNvPr id="3" name="sketch-bg"/>
          <p:cNvSpPr/>
          <p:nvPr/>
        </p:nvSpPr>
        <p:spPr>
          <a:xfrm>
            <a:off x="812800" y="1600200"/>
            <a:ext cx="7874000" cy="4394200"/>
          </a:xfrm>
          <a:prstGeom prst="rect">
            <a:avLst/>
          </a:prstGeom>
          <a:solidFill>
            <a:srgbClr val="FFFFFF"/>
          </a:solidFill>
          <a:ln w="12700">
            <a:solidFill>
              <a:srgbClr val="FFFFFF"/>
            </a:solidFill>
            <a:prstDash val="solid"/>
          </a:ln>
        </p:spPr>
      </p:sp>
      <p:pic>
        <p:nvPicPr>
          <p:cNvPr id="4" name="sketch" descr="/home/claude/f1/pptx/a/sketch.jp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812800" y="1600200"/>
            <a:ext cx="7874000" cy="4394791"/>
          </a:xfrm>
          <a:prstGeom prst="rect">
            <a:avLst/>
          </a:prstGeom>
        </p:spPr>
      </p:pic>
      <p:sp>
        <p:nvSpPr>
          <p:cNvPr id="5" name="Text 2"/>
          <p:cNvSpPr txBox="1"/>
          <p:nvPr/>
        </p:nvSpPr>
        <p:spPr>
          <a:xfrm>
            <a:off x="8991600" y="1691640"/>
            <a:ext cx="2387600" cy="9144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indent="0" marL="0">
              <a:buNone/>
            </a:pPr>
            <a:r>
              <a:rPr lang="en-US" sz="1300" b="1" dirty="0">
                <a:solidFill>
                  <a:schemeClr val="tx1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Back wall.</a:t>
            </a:r>
            <a:pPr indent="0" marL="0">
              <a:buNone/>
            </a:pPr>
            <a:r>
              <a:rPr lang="en-US" sz="1300" dirty="0">
                <a:solidFill>
                  <a:schemeClr val="accent5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 Pit garage backdrop with the show car on a platform.</a:t>
            </a:r>
            <a:endParaRPr lang="en-US" sz="1300" dirty="0"/>
          </a:p>
        </p:txBody>
      </p:sp>
      <p:sp>
        <p:nvSpPr>
          <p:cNvPr id="6" name="Text 3"/>
          <p:cNvSpPr txBox="1"/>
          <p:nvPr/>
        </p:nvSpPr>
        <p:spPr>
          <a:xfrm>
            <a:off x="8991600" y="2715768"/>
            <a:ext cx="2387600" cy="9144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indent="0" marL="0">
              <a:buNone/>
            </a:pPr>
            <a:r>
              <a:rPr lang="en-US" sz="1300" b="1" dirty="0">
                <a:solidFill>
                  <a:schemeClr val="tx1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Left.</a:t>
            </a:r>
            <a:pPr indent="0" marL="0">
              <a:buNone/>
            </a:pPr>
            <a:r>
              <a:rPr lang="en-US" sz="1300" dirty="0">
                <a:solidFill>
                  <a:schemeClr val="accent5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 Driver portrait station beside the partner logo wall.</a:t>
            </a:r>
            <a:endParaRPr lang="en-US" sz="1300" dirty="0"/>
          </a:p>
        </p:txBody>
      </p:sp>
      <p:sp>
        <p:nvSpPr>
          <p:cNvPr id="7" name="Text 4"/>
          <p:cNvSpPr txBox="1"/>
          <p:nvPr/>
        </p:nvSpPr>
        <p:spPr>
          <a:xfrm>
            <a:off x="8991600" y="3739896"/>
            <a:ext cx="2387600" cy="9144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indent="0" marL="0">
              <a:buNone/>
            </a:pPr>
            <a:r>
              <a:rPr lang="en-US" sz="1300" b="1" dirty="0">
                <a:solidFill>
                  <a:schemeClr val="tx1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Right.</a:t>
            </a:r>
            <a:pPr indent="0" marL="0">
              <a:buNone/>
            </a:pPr>
            <a:r>
              <a:rPr lang="en-US" sz="1300" dirty="0">
                <a:solidFill>
                  <a:schemeClr val="accent5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 Cockpit seat and screen for the hot lap video.</a:t>
            </a:r>
            <a:endParaRPr lang="en-US" sz="1300" dirty="0"/>
          </a:p>
        </p:txBody>
      </p:sp>
      <p:sp>
        <p:nvSpPr>
          <p:cNvPr id="8" name="Text 5"/>
          <p:cNvSpPr txBox="1"/>
          <p:nvPr/>
        </p:nvSpPr>
        <p:spPr>
          <a:xfrm>
            <a:off x="8991600" y="4764024"/>
            <a:ext cx="2387600" cy="9144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indent="0" marL="0">
              <a:buNone/>
            </a:pPr>
            <a:r>
              <a:rPr lang="en-US" sz="1300" b="1" dirty="0">
                <a:solidFill>
                  <a:schemeClr val="tx1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Front.</a:t>
            </a:r>
            <a:pPr indent="0" marL="0">
              <a:buNone/>
            </a:pPr>
            <a:r>
              <a:rPr lang="en-US" sz="1300" dirty="0">
                <a:solidFill>
                  <a:schemeClr val="accent5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 Podium, card assembly table and the register sign.</a:t>
            </a:r>
            <a:endParaRPr lang="en-US" sz="1300" dirty="0"/>
          </a:p>
        </p:txBody>
      </p:sp>
    </p:spTree>
  </p:cSld>
  <p:clrMapOvr>
    <a:masterClrMapping/>
  </p:clrMapOvr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0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venue-photo" descr="/home/claude/f1/pptx/a/bg_booth.jp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12191695" cy="6858000"/>
          </a:xfrm>
          <a:prstGeom prst="rect">
            <a:avLst/>
          </a:prstGeom>
        </p:spPr>
      </p:pic>
      <p:sp>
        <p:nvSpPr>
          <p:cNvPr id="3" name="venue-label"/>
          <p:cNvSpPr/>
          <p:nvPr/>
        </p:nvSpPr>
        <p:spPr>
          <a:xfrm>
            <a:off x="812800" y="4983480"/>
            <a:ext cx="5207000" cy="1051560"/>
          </a:xfrm>
          <a:prstGeom prst="roundRect">
            <a:avLst>
              <a:gd name="adj" fmla="val 8696"/>
            </a:avLst>
          </a:prstGeom>
          <a:solidFill>
            <a:schemeClr val="tx1">
              <a:alpha val="82000"/>
            </a:schemeClr>
          </a:solidFill>
          <a:ln w="12700">
            <a:solidFill>
              <a:schemeClr val="tx1">
                <a:alpha val="0"/>
              </a:schemeClr>
            </a:solidFill>
            <a:prstDash val="solid"/>
          </a:ln>
        </p:spPr>
      </p:sp>
      <p:sp>
        <p:nvSpPr>
          <p:cNvPr id="4" name="Text 1"/>
          <p:cNvSpPr txBox="1"/>
          <p:nvPr/>
        </p:nvSpPr>
        <p:spPr>
          <a:xfrm>
            <a:off x="1068832" y="5120640"/>
            <a:ext cx="4572000" cy="27432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1200" b="1" spc="200" kern="0" dirty="0">
                <a:solidFill>
                  <a:schemeClr val="accent1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MOCKUP</a:t>
            </a:r>
            <a:endParaRPr lang="en-US" sz="1200" dirty="0"/>
          </a:p>
        </p:txBody>
      </p:sp>
      <p:sp>
        <p:nvSpPr>
          <p:cNvPr id="5" name="Text 2"/>
          <p:cNvSpPr txBox="1"/>
          <p:nvPr/>
        </p:nvSpPr>
        <p:spPr>
          <a:xfrm>
            <a:off x="1068832" y="5440680"/>
            <a:ext cx="4749800" cy="4572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1400" dirty="0">
                <a:solidFill>
                  <a:schemeClr val="bg1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Car livery, lighting and wall graphics all follow your brand.</a:t>
            </a:r>
            <a:endParaRPr lang="en-US" sz="1400" dirty="0"/>
          </a:p>
        </p:txBody>
      </p:sp>
    </p:spTree>
  </p:cSld>
  <p:clrMapOvr>
    <a:masterClrMapping/>
  </p:clrMapOvr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1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 0"/>
          <p:cNvSpPr txBox="1"/>
          <p:nvPr/>
        </p:nvSpPr>
        <p:spPr>
          <a:xfrm>
            <a:off x="812800" y="731520"/>
            <a:ext cx="10058400" cy="86868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indent="0" marL="0">
              <a:buNone/>
            </a:pPr>
            <a:r>
              <a:rPr lang="en-US" sz="3600" b="1" dirty="0">
                <a:solidFill>
                  <a:schemeClr val="bg1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HOW IT RUNS ON THE DAY</a:t>
            </a:r>
            <a:endParaRPr lang="en-US" sz="3600" dirty="0"/>
          </a:p>
        </p:txBody>
      </p:sp>
      <p:sp>
        <p:nvSpPr>
          <p:cNvPr id="3" name="ops-card-0"/>
          <p:cNvSpPr/>
          <p:nvPr/>
        </p:nvSpPr>
        <p:spPr>
          <a:xfrm>
            <a:off x="812800" y="1691640"/>
            <a:ext cx="3403600" cy="2011680"/>
          </a:xfrm>
          <a:prstGeom prst="roundRect">
            <a:avLst>
              <a:gd name="adj" fmla="val 4545"/>
            </a:avLst>
          </a:prstGeom>
          <a:solidFill>
            <a:schemeClr val="tx2"/>
          </a:solidFill>
          <a:ln w="12700">
            <a:solidFill>
              <a:schemeClr val="tx2"/>
            </a:solidFill>
            <a:prstDash val="solid"/>
          </a:ln>
        </p:spPr>
      </p:sp>
      <p:pic>
        <p:nvPicPr>
          <p:cNvPr id="4" name="ops-icon-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1041400" y="1920240"/>
            <a:ext cx="292608" cy="292608"/>
          </a:xfrm>
          <a:prstGeom prst="rect">
            <a:avLst/>
          </a:prstGeom>
        </p:spPr>
      </p:pic>
      <p:sp>
        <p:nvSpPr>
          <p:cNvPr id="5" name="Text 2"/>
          <p:cNvSpPr txBox="1"/>
          <p:nvPr/>
        </p:nvSpPr>
        <p:spPr>
          <a:xfrm>
            <a:off x="1041400" y="2331720"/>
            <a:ext cx="2946400" cy="32004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1600" b="1" dirty="0">
                <a:solidFill>
                  <a:schemeClr val="bg1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Registration</a:t>
            </a:r>
            <a:endParaRPr lang="en-US" sz="1600" dirty="0"/>
          </a:p>
        </p:txBody>
      </p:sp>
      <p:sp>
        <p:nvSpPr>
          <p:cNvPr id="6" name="Text 3"/>
          <p:cNvSpPr txBox="1"/>
          <p:nvPr/>
        </p:nvSpPr>
        <p:spPr>
          <a:xfrm>
            <a:off x="1041400" y="2715768"/>
            <a:ext cx="2946400" cy="86868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indent="0" marL="0">
              <a:buNone/>
            </a:pPr>
            <a:r>
              <a:rPr lang="en-US" sz="1200" dirty="0">
                <a:solidFill>
                  <a:schemeClr val="accent2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Guests scan a QR code, answer your survey and opt in. You get the data after the event.</a:t>
            </a:r>
            <a:endParaRPr lang="en-US" sz="1200" dirty="0"/>
          </a:p>
        </p:txBody>
      </p:sp>
      <p:sp>
        <p:nvSpPr>
          <p:cNvPr id="7" name="ops-card-1"/>
          <p:cNvSpPr/>
          <p:nvPr/>
        </p:nvSpPr>
        <p:spPr>
          <a:xfrm>
            <a:off x="4393794" y="1691640"/>
            <a:ext cx="3403600" cy="2011680"/>
          </a:xfrm>
          <a:prstGeom prst="roundRect">
            <a:avLst>
              <a:gd name="adj" fmla="val 4545"/>
            </a:avLst>
          </a:prstGeom>
          <a:solidFill>
            <a:schemeClr val="tx2"/>
          </a:solidFill>
          <a:ln w="12700">
            <a:solidFill>
              <a:schemeClr val="tx2"/>
            </a:solidFill>
            <a:prstDash val="solid"/>
          </a:ln>
        </p:spPr>
      </p:sp>
      <p:pic>
        <p:nvPicPr>
          <p:cNvPr id="8" name="ops-icon-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4622394" y="1920240"/>
            <a:ext cx="292608" cy="292608"/>
          </a:xfrm>
          <a:prstGeom prst="rect">
            <a:avLst/>
          </a:prstGeom>
        </p:spPr>
      </p:pic>
      <p:sp>
        <p:nvSpPr>
          <p:cNvPr id="9" name="Text 5"/>
          <p:cNvSpPr txBox="1"/>
          <p:nvPr/>
        </p:nvSpPr>
        <p:spPr>
          <a:xfrm>
            <a:off x="4622394" y="2331720"/>
            <a:ext cx="2946400" cy="32004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1600" b="1" dirty="0">
                <a:solidFill>
                  <a:schemeClr val="bg1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Capture</a:t>
            </a:r>
            <a:endParaRPr lang="en-US" sz="1600" dirty="0"/>
          </a:p>
        </p:txBody>
      </p:sp>
      <p:sp>
        <p:nvSpPr>
          <p:cNvPr id="10" name="Text 6"/>
          <p:cNvSpPr txBox="1"/>
          <p:nvPr/>
        </p:nvSpPr>
        <p:spPr>
          <a:xfrm>
            <a:off x="4622394" y="2715768"/>
            <a:ext cx="2946400" cy="86868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indent="0" marL="0">
              <a:buNone/>
            </a:pPr>
            <a:r>
              <a:rPr lang="en-US" sz="1200" dirty="0">
                <a:solidFill>
                  <a:schemeClr val="accent2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One photo at the station. No real car or green screen needed for the AI concepts.</a:t>
            </a:r>
            <a:endParaRPr lang="en-US" sz="1200" dirty="0"/>
          </a:p>
        </p:txBody>
      </p:sp>
      <p:sp>
        <p:nvSpPr>
          <p:cNvPr id="11" name="ops-card-2"/>
          <p:cNvSpPr/>
          <p:nvPr/>
        </p:nvSpPr>
        <p:spPr>
          <a:xfrm>
            <a:off x="7974787" y="1691640"/>
            <a:ext cx="3403600" cy="2011680"/>
          </a:xfrm>
          <a:prstGeom prst="roundRect">
            <a:avLst>
              <a:gd name="adj" fmla="val 4545"/>
            </a:avLst>
          </a:prstGeom>
          <a:solidFill>
            <a:schemeClr val="tx2"/>
          </a:solidFill>
          <a:ln w="12700">
            <a:solidFill>
              <a:schemeClr val="tx2"/>
            </a:solidFill>
            <a:prstDash val="solid"/>
          </a:ln>
        </p:spPr>
      </p:sp>
      <p:pic>
        <p:nvPicPr>
          <p:cNvPr id="12" name="ops-icon-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8203387" y="1920240"/>
            <a:ext cx="292608" cy="292608"/>
          </a:xfrm>
          <a:prstGeom prst="rect">
            <a:avLst/>
          </a:prstGeom>
        </p:spPr>
      </p:pic>
      <p:sp>
        <p:nvSpPr>
          <p:cNvPr id="13" name="Text 8"/>
          <p:cNvSpPr txBox="1"/>
          <p:nvPr/>
        </p:nvSpPr>
        <p:spPr>
          <a:xfrm>
            <a:off x="8203387" y="2331720"/>
            <a:ext cx="2946400" cy="32004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1600" b="1" dirty="0">
                <a:solidFill>
                  <a:schemeClr val="bg1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Delivery</a:t>
            </a:r>
            <a:endParaRPr lang="en-US" sz="1600" dirty="0"/>
          </a:p>
        </p:txBody>
      </p:sp>
      <p:sp>
        <p:nvSpPr>
          <p:cNvPr id="14" name="Text 9"/>
          <p:cNvSpPr txBox="1"/>
          <p:nvPr/>
        </p:nvSpPr>
        <p:spPr>
          <a:xfrm>
            <a:off x="8203387" y="2715768"/>
            <a:ext cx="2946400" cy="86868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indent="0" marL="0">
              <a:buNone/>
            </a:pPr>
            <a:r>
              <a:rPr lang="en-US" sz="1200" dirty="0">
                <a:solidFill>
                  <a:schemeClr val="accent2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Prints and cards on site, photos and videos by text or QR to a branded share page.</a:t>
            </a:r>
            <a:endParaRPr lang="en-US" sz="1200" dirty="0"/>
          </a:p>
        </p:txBody>
      </p:sp>
      <p:sp>
        <p:nvSpPr>
          <p:cNvPr id="15" name="ops-card-3"/>
          <p:cNvSpPr/>
          <p:nvPr/>
        </p:nvSpPr>
        <p:spPr>
          <a:xfrm>
            <a:off x="812800" y="3880714"/>
            <a:ext cx="3403600" cy="2011680"/>
          </a:xfrm>
          <a:prstGeom prst="roundRect">
            <a:avLst>
              <a:gd name="adj" fmla="val 4545"/>
            </a:avLst>
          </a:prstGeom>
          <a:solidFill>
            <a:schemeClr val="tx2"/>
          </a:solidFill>
          <a:ln w="12700">
            <a:solidFill>
              <a:schemeClr val="tx2"/>
            </a:solidFill>
            <a:prstDash val="solid"/>
          </a:ln>
        </p:spPr>
      </p:sp>
      <p:pic>
        <p:nvPicPr>
          <p:cNvPr id="16" name="ops-icon-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1041400" y="4109314"/>
            <a:ext cx="292608" cy="292608"/>
          </a:xfrm>
          <a:prstGeom prst="rect">
            <a:avLst/>
          </a:prstGeom>
        </p:spPr>
      </p:pic>
      <p:sp>
        <p:nvSpPr>
          <p:cNvPr id="17" name="Text 11"/>
          <p:cNvSpPr txBox="1"/>
          <p:nvPr/>
        </p:nvSpPr>
        <p:spPr>
          <a:xfrm>
            <a:off x="1041400" y="4520794"/>
            <a:ext cx="2946400" cy="32004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1600" b="1" dirty="0">
                <a:solidFill>
                  <a:schemeClr val="bg1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Throughput</a:t>
            </a:r>
            <a:endParaRPr lang="en-US" sz="1600" dirty="0"/>
          </a:p>
        </p:txBody>
      </p:sp>
      <p:sp>
        <p:nvSpPr>
          <p:cNvPr id="18" name="Text 12"/>
          <p:cNvSpPr txBox="1"/>
          <p:nvPr/>
        </p:nvSpPr>
        <p:spPr>
          <a:xfrm>
            <a:off x="1041400" y="4904842"/>
            <a:ext cx="2946400" cy="86868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indent="0" marL="0">
              <a:buNone/>
            </a:pPr>
            <a:r>
              <a:rPr lang="en-US" sz="1200" dirty="0">
                <a:solidFill>
                  <a:schemeClr val="accent2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Up to 180 AI portraits an hour per station. Trading cards run about 80 an hour per station.</a:t>
            </a:r>
            <a:endParaRPr lang="en-US" sz="1200" dirty="0"/>
          </a:p>
        </p:txBody>
      </p:sp>
      <p:sp>
        <p:nvSpPr>
          <p:cNvPr id="19" name="ops-card-4"/>
          <p:cNvSpPr/>
          <p:nvPr/>
        </p:nvSpPr>
        <p:spPr>
          <a:xfrm>
            <a:off x="4393794" y="3880714"/>
            <a:ext cx="3403600" cy="2011680"/>
          </a:xfrm>
          <a:prstGeom prst="roundRect">
            <a:avLst>
              <a:gd name="adj" fmla="val 4545"/>
            </a:avLst>
          </a:prstGeom>
          <a:solidFill>
            <a:schemeClr val="tx2"/>
          </a:solidFill>
          <a:ln w="12700">
            <a:solidFill>
              <a:schemeClr val="tx2"/>
            </a:solidFill>
            <a:prstDash val="solid"/>
          </a:ln>
        </p:spPr>
      </p:sp>
      <p:pic>
        <p:nvPicPr>
          <p:cNvPr id="20" name="ops-icon-4" descr="preencoded.png">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4622394" y="4109314"/>
            <a:ext cx="292608" cy="292608"/>
          </a:xfrm>
          <a:prstGeom prst="rect">
            <a:avLst/>
          </a:prstGeom>
        </p:spPr>
      </p:pic>
      <p:sp>
        <p:nvSpPr>
          <p:cNvPr id="21" name="Text 14"/>
          <p:cNvSpPr txBox="1"/>
          <p:nvPr/>
        </p:nvSpPr>
        <p:spPr>
          <a:xfrm>
            <a:off x="4622394" y="4520794"/>
            <a:ext cx="2946400" cy="32004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1600" b="1" dirty="0">
                <a:solidFill>
                  <a:schemeClr val="bg1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Footprint</a:t>
            </a:r>
            <a:endParaRPr lang="en-US" sz="1600" dirty="0"/>
          </a:p>
        </p:txBody>
      </p:sp>
      <p:sp>
        <p:nvSpPr>
          <p:cNvPr id="22" name="Text 15"/>
          <p:cNvSpPr txBox="1"/>
          <p:nvPr/>
        </p:nvSpPr>
        <p:spPr>
          <a:xfrm>
            <a:off x="4622394" y="4904842"/>
            <a:ext cx="2946400" cy="86868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indent="0" marL="0">
              <a:buNone/>
            </a:pPr>
            <a:r>
              <a:rPr lang="en-US" sz="1200" dirty="0">
                <a:solidFill>
                  <a:schemeClr val="accent2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From one station in a 10 x 10 up to a full 20 x 20 fan zone.</a:t>
            </a:r>
            <a:endParaRPr lang="en-US" sz="1200" dirty="0"/>
          </a:p>
        </p:txBody>
      </p:sp>
      <p:sp>
        <p:nvSpPr>
          <p:cNvPr id="23" name="ops-card-5"/>
          <p:cNvSpPr/>
          <p:nvPr/>
        </p:nvSpPr>
        <p:spPr>
          <a:xfrm>
            <a:off x="7974787" y="3880714"/>
            <a:ext cx="3403600" cy="2011680"/>
          </a:xfrm>
          <a:prstGeom prst="roundRect">
            <a:avLst>
              <a:gd name="adj" fmla="val 4545"/>
            </a:avLst>
          </a:prstGeom>
          <a:solidFill>
            <a:schemeClr val="tx2"/>
          </a:solidFill>
          <a:ln w="12700">
            <a:solidFill>
              <a:schemeClr val="tx2"/>
            </a:solidFill>
            <a:prstDash val="solid"/>
          </a:ln>
        </p:spPr>
      </p:sp>
      <p:pic>
        <p:nvPicPr>
          <p:cNvPr id="24" name="ops-icon-5" descr="preencoded.png">    </p:cNvPr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8203387" y="4109314"/>
            <a:ext cx="292608" cy="292608"/>
          </a:xfrm>
          <a:prstGeom prst="rect">
            <a:avLst/>
          </a:prstGeom>
        </p:spPr>
      </p:pic>
      <p:sp>
        <p:nvSpPr>
          <p:cNvPr id="25" name="Text 17"/>
          <p:cNvSpPr txBox="1"/>
          <p:nvPr/>
        </p:nvSpPr>
        <p:spPr>
          <a:xfrm>
            <a:off x="8203387" y="4520794"/>
            <a:ext cx="2946400" cy="32004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1600" b="1" dirty="0">
                <a:solidFill>
                  <a:schemeClr val="bg1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Fully staffed</a:t>
            </a:r>
            <a:endParaRPr lang="en-US" sz="1600" dirty="0"/>
          </a:p>
        </p:txBody>
      </p:sp>
      <p:sp>
        <p:nvSpPr>
          <p:cNvPr id="26" name="Text 18"/>
          <p:cNvSpPr txBox="1"/>
          <p:nvPr/>
        </p:nvSpPr>
        <p:spPr>
          <a:xfrm>
            <a:off x="8203387" y="4904842"/>
            <a:ext cx="2946400" cy="86868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indent="0" marL="0">
              <a:buNone/>
            </a:pPr>
            <a:r>
              <a:rPr lang="en-US" sz="1200" dirty="0">
                <a:solidFill>
                  <a:schemeClr val="accent2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Our team runs every station, keeps the line moving and handles setup and teardown.</a:t>
            </a:r>
            <a:endParaRPr lang="en-US" sz="1200" dirty="0"/>
          </a:p>
        </p:txBody>
      </p:sp>
    </p:spTree>
  </p:cSld>
  <p:clrMapOvr>
    <a:masterClrMapping/>
  </p:clrMapOvr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2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 0"/>
          <p:cNvSpPr txBox="1"/>
          <p:nvPr/>
        </p:nvSpPr>
        <p:spPr>
          <a:xfrm>
            <a:off x="812800" y="1143000"/>
            <a:ext cx="6492240" cy="155448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indent="0" marL="0">
              <a:lnSpc>
                <a:spcPct val="95000"/>
              </a:lnSpc>
              <a:buNone/>
            </a:pPr>
            <a:r>
              <a:rPr lang="en-US" sz="4600" b="1" dirty="0">
                <a:solidFill>
                  <a:schemeClr val="tx1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LET’S GET YOUR FANS ON THE GRID</a:t>
            </a:r>
            <a:endParaRPr lang="en-US" sz="4600" dirty="0"/>
          </a:p>
        </p:txBody>
      </p:sp>
      <p:sp>
        <p:nvSpPr>
          <p:cNvPr id="3" name="Text 1"/>
          <p:cNvSpPr txBox="1"/>
          <p:nvPr/>
        </p:nvSpPr>
        <p:spPr>
          <a:xfrm>
            <a:off x="812800" y="2926080"/>
            <a:ext cx="6492240" cy="41148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1600" b="1" dirty="0">
                <a:solidFill>
                  <a:schemeClr val="tx1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1. </a:t>
            </a:r>
            <a:pPr indent="0" marL="0">
              <a:buNone/>
            </a:pPr>
            <a:r>
              <a:rPr lang="en-US" sz="1600" dirty="0">
                <a:solidFill>
                  <a:schemeClr val="tx1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Send your brand kit and official logo files</a:t>
            </a:r>
            <a:endParaRPr lang="en-US" sz="1600" dirty="0"/>
          </a:p>
        </p:txBody>
      </p:sp>
      <p:sp>
        <p:nvSpPr>
          <p:cNvPr id="4" name="Text 2"/>
          <p:cNvSpPr txBox="1"/>
          <p:nvPr/>
        </p:nvSpPr>
        <p:spPr>
          <a:xfrm>
            <a:off x="812800" y="3383280"/>
            <a:ext cx="6492240" cy="41148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1600" b="1" dirty="0">
                <a:solidFill>
                  <a:schemeClr val="tx1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2. </a:t>
            </a:r>
            <a:pPr indent="0" marL="0">
              <a:buNone/>
            </a:pPr>
            <a:r>
              <a:rPr lang="en-US" sz="1600" dirty="0">
                <a:solidFill>
                  <a:schemeClr val="tx1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Pick the concepts you want to run</a:t>
            </a:r>
            <a:endParaRPr lang="en-US" sz="1600" dirty="0"/>
          </a:p>
        </p:txBody>
      </p:sp>
      <p:sp>
        <p:nvSpPr>
          <p:cNvPr id="5" name="Text 3"/>
          <p:cNvSpPr txBox="1"/>
          <p:nvPr/>
        </p:nvSpPr>
        <p:spPr>
          <a:xfrm>
            <a:off x="812800" y="3840480"/>
            <a:ext cx="6492240" cy="41148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1600" b="1" dirty="0">
                <a:solidFill>
                  <a:schemeClr val="tx1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3. </a:t>
            </a:r>
            <a:pPr indent="0" marL="0">
              <a:buNone/>
            </a:pPr>
            <a:r>
              <a:rPr lang="en-US" sz="1600" dirty="0">
                <a:solidFill>
                  <a:schemeClr val="tx1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Share dates, venue and expected crowd</a:t>
            </a:r>
            <a:endParaRPr lang="en-US" sz="1600" dirty="0"/>
          </a:p>
        </p:txBody>
      </p:sp>
      <p:sp>
        <p:nvSpPr>
          <p:cNvPr id="6" name="Text 4"/>
          <p:cNvSpPr txBox="1"/>
          <p:nvPr/>
        </p:nvSpPr>
        <p:spPr>
          <a:xfrm>
            <a:off x="812800" y="4297680"/>
            <a:ext cx="6492240" cy="41148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1600" b="1" dirty="0">
                <a:solidFill>
                  <a:schemeClr val="tx1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4. </a:t>
            </a:r>
            <a:pPr indent="0" marL="0">
              <a:buNone/>
            </a:pPr>
            <a:r>
              <a:rPr lang="en-US" sz="1600" dirty="0">
                <a:solidFill>
                  <a:schemeClr val="tx1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We send a custom mockup in your livery</a:t>
            </a:r>
            <a:endParaRPr lang="en-US" sz="1600" dirty="0"/>
          </a:p>
        </p:txBody>
      </p:sp>
      <p:sp>
        <p:nvSpPr>
          <p:cNvPr id="7" name="Text 5"/>
          <p:cNvSpPr txBox="1"/>
          <p:nvPr/>
        </p:nvSpPr>
        <p:spPr>
          <a:xfrm>
            <a:off x="812800" y="4983480"/>
            <a:ext cx="5486400" cy="36576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1700" b="1" dirty="0">
                <a:solidFill>
                  <a:schemeClr val="tx1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flashbulbphotobooth.com</a:t>
            </a:r>
            <a:endParaRPr lang="en-US" sz="1700" dirty="0"/>
          </a:p>
        </p:txBody>
      </p:sp>
      <p:pic>
        <p:nvPicPr>
          <p:cNvPr id="8" name="close-photo" descr="/home/claude/f1/pptx/a/driver_m_560.jp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7822895" y="1206500"/>
            <a:ext cx="3556000" cy="4445000"/>
          </a:xfrm>
          <a:prstGeom prst="rect">
            <a:avLst/>
          </a:prstGeom>
        </p:spPr>
      </p:pic>
    </p:spTree>
  </p:cSld>
  <p:clrMapOvr>
    <a:masterClrMapping/>
  </p:clrMapOvr>
</p:sld>
</file>

<file path=ppt/theme/theme1.xml><?xml version="1.0" encoding="utf-8"?>
<a:theme xmlns:a="http://schemas.openxmlformats.org/drawingml/2006/main" name="F1 Fan Experiences">
  <a:themeElements>
    <a:clrScheme name="F1 Fan Experiences">
      <a:dk1>
        <a:srgbClr val="141518"/>
      </a:dk1>
      <a:lt1>
        <a:srgbClr val="F3F1EC"/>
      </a:lt1>
      <a:dk2>
        <a:srgbClr val="1E2024"/>
      </a:dk2>
      <a:lt2>
        <a:srgbClr val="E8E5DE"/>
      </a:lt2>
      <a:accent1>
        <a:srgbClr val="FF5A1F"/>
      </a:accent1>
      <a:accent2>
        <a:srgbClr val="A9ADB4"/>
      </a:accent2>
      <a:accent3>
        <a:srgbClr val="D2D4D8"/>
      </a:accent3>
      <a:accent4>
        <a:srgbClr val="C2410C"/>
      </a:accent4>
      <a:accent5>
        <a:srgbClr val="4B4F57"/>
      </a:accent5>
      <a:accent6>
        <a:srgbClr val="6B6F76"/>
      </a:accent6>
      <a:hlink>
        <a:srgbClr val="FF5A1F"/>
      </a:hlink>
      <a:folHlink>
        <a:srgbClr val="C2410C"/>
      </a:folHlink>
    </a:clrScheme>
    <a:fontScheme name="F1 Fan Experiences">
      <a:majorFont>
        <a:latin typeface="Arial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Arial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otalTime>0</TotalTime>
  <Words>0</Words>
  <Application>Microsoft Office PowerPoint</Application>
  <PresentationFormat>On-screen Show (16:9)</PresentationFormat>
  <Paragraphs>0</Paragraphs>
  <Slides>12</Slides>
  <Notes>12</Notes>
  <HiddenSlides>0</HiddenSlides>
  <MMClips>0</MMClips>
  <ScaleCrop>false</ScaleCrop>
  <HeadingPairs>
    <vt:vector size="6" baseType="variant">
      <vt:variant>
        <vt:lpstr>Fonts Used</vt:lpstr>
      </vt:variant>
      <vt:variant>
        <vt:i4>2</vt:i4>
      </vt:variant>
      <vt:variant>
        <vt:lpstr>Theme</vt:lpstr>
      </vt:variant>
      <vt:variant>
        <vt:i4>1</vt:i4>
      </vt:variant>
      <vt:variant>
        <vt:lpstr>Slide Titles</vt:lpstr>
      </vt:variant>
      <vt:variant>
        <vt:i4>12</vt:i4>
      </vt:variant>
    </vt:vector>
  </HeadingPairs>
  <TitlesOfParts>
    <vt:vector size="15" baseType="lpstr">
      <vt:lpstr>Arial</vt:lpstr>
      <vt:lpstr>Calibri</vt:lpstr>
      <vt:lpstr>Office Theme</vt:lpstr>
      <vt:lpstr>Slide 1</vt:lpstr>
      <vt:lpstr>Slide 2</vt:lpstr>
      <vt:lpstr>Slide 3</vt:lpstr>
      <vt:lpstr>Slide 4</vt:lpstr>
      <vt:lpstr>Slide 5</vt:lpstr>
      <vt:lpstr>Slide 6</vt:lpstr>
      <vt:lpstr>Slide 7</vt:lpstr>
      <vt:lpstr>Slide 8</vt:lpstr>
      <vt:lpstr>Slide 9</vt:lpstr>
      <vt:lpstr>Slide 10</vt:lpstr>
      <vt:lpstr>Slide 11</vt:lpstr>
      <vt:lpstr>Slide 12</vt:lpstr>
    </vt:vector>
  </TitlesOfParts>
  <Company>PptxGenJS</Company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F1 Fan Experiences</dc:title>
  <dc:subject>PptxGenJS Presentation</dc:subject>
  <dc:creator>Flashbulb Memories Photo Booth</dc:creator>
  <cp:lastModifiedBy>Flashbulb Memories Photo Booth</cp:lastModifiedBy>
  <cp:revision>1</cp:revision>
  <dcterms:created xsi:type="dcterms:W3CDTF">2026-11-04T00:04:08Z</dcterms:created>
  <dcterms:modified xsi:type="dcterms:W3CDTF">2026-11-04T00:04:08Z</dcterms:modified>
</cp:coreProperties>
</file>